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85" r:id="rId3"/>
    <p:sldId id="368" r:id="rId4"/>
    <p:sldId id="333" r:id="rId5"/>
    <p:sldId id="275" r:id="rId6"/>
    <p:sldId id="369" r:id="rId7"/>
    <p:sldId id="353" r:id="rId8"/>
    <p:sldId id="370" r:id="rId9"/>
    <p:sldId id="269" r:id="rId10"/>
    <p:sldId id="276" r:id="rId11"/>
    <p:sldId id="361" r:id="rId12"/>
    <p:sldId id="296" r:id="rId13"/>
    <p:sldId id="347" r:id="rId14"/>
    <p:sldId id="362" r:id="rId15"/>
    <p:sldId id="363" r:id="rId16"/>
    <p:sldId id="316" r:id="rId17"/>
    <p:sldId id="280" r:id="rId18"/>
    <p:sldId id="371" r:id="rId19"/>
    <p:sldId id="364" r:id="rId20"/>
    <p:sldId id="37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131"/>
    <a:srgbClr val="FFC000"/>
    <a:srgbClr val="003A80"/>
    <a:srgbClr val="289A95"/>
    <a:srgbClr val="A5A2D1"/>
    <a:srgbClr val="B21F29"/>
    <a:srgbClr val="A1BFE6"/>
    <a:srgbClr val="9CCE8A"/>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81250" autoAdjust="0"/>
  </p:normalViewPr>
  <p:slideViewPr>
    <p:cSldViewPr>
      <p:cViewPr varScale="1">
        <p:scale>
          <a:sx n="94" d="100"/>
          <a:sy n="94" d="100"/>
        </p:scale>
        <p:origin x="2096" y="200"/>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notesViewPr>
    <p:cSldViewPr>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9DDC58-B1ED-4E13-A733-A17FD45689FC}" type="datetimeFigureOut">
              <a:rPr lang="en-GB" smtClean="0"/>
              <a:t>20/01/2026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627846-6505-471D-BE8F-CE66D6B27C16}" type="slidenum">
              <a:rPr lang="en-GB" smtClean="0"/>
              <a:t>‹#›</a:t>
            </a:fld>
            <a:endParaRPr lang="en-GB"/>
          </a:p>
        </p:txBody>
      </p:sp>
    </p:spTree>
    <p:extLst>
      <p:ext uri="{BB962C8B-B14F-4D97-AF65-F5344CB8AC3E}">
        <p14:creationId xmlns:p14="http://schemas.microsoft.com/office/powerpoint/2010/main" val="2244554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9E4B15-2ED9-4AC4-8455-8EE71AC2DF85}" type="slidenum">
              <a:rPr lang="en-GB" smtClean="0"/>
              <a:t>1</a:t>
            </a:fld>
            <a:endParaRPr lang="en-GB"/>
          </a:p>
        </p:txBody>
      </p:sp>
    </p:spTree>
    <p:extLst>
      <p:ext uri="{BB962C8B-B14F-4D97-AF65-F5344CB8AC3E}">
        <p14:creationId xmlns:p14="http://schemas.microsoft.com/office/powerpoint/2010/main" val="941654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A9627846-6505-471D-BE8F-CE66D6B27C16}" type="slidenum">
              <a:rPr lang="en-GB" smtClean="0"/>
              <a:t>13</a:t>
            </a:fld>
            <a:endParaRPr lang="en-GB"/>
          </a:p>
        </p:txBody>
      </p:sp>
    </p:spTree>
    <p:extLst>
      <p:ext uri="{BB962C8B-B14F-4D97-AF65-F5344CB8AC3E}">
        <p14:creationId xmlns:p14="http://schemas.microsoft.com/office/powerpoint/2010/main" val="881907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baseline="0" dirty="0"/>
          </a:p>
        </p:txBody>
      </p:sp>
      <p:sp>
        <p:nvSpPr>
          <p:cNvPr id="4" name="Slide Number Placeholder 3"/>
          <p:cNvSpPr>
            <a:spLocks noGrp="1"/>
          </p:cNvSpPr>
          <p:nvPr>
            <p:ph type="sldNum" sz="quarter" idx="10"/>
          </p:nvPr>
        </p:nvSpPr>
        <p:spPr/>
        <p:txBody>
          <a:bodyPr/>
          <a:lstStyle/>
          <a:p>
            <a:fld id="{A9627846-6505-471D-BE8F-CE66D6B27C16}" type="slidenum">
              <a:rPr lang="en-GB" smtClean="0"/>
              <a:t>14</a:t>
            </a:fld>
            <a:endParaRPr lang="en-GB"/>
          </a:p>
        </p:txBody>
      </p:sp>
    </p:spTree>
    <p:extLst>
      <p:ext uri="{BB962C8B-B14F-4D97-AF65-F5344CB8AC3E}">
        <p14:creationId xmlns:p14="http://schemas.microsoft.com/office/powerpoint/2010/main" val="881907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dirty="0"/>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A9627846-6505-471D-BE8F-CE66D6B27C16}" type="slidenum">
              <a:rPr lang="en-GB" smtClean="0"/>
              <a:t>15</a:t>
            </a:fld>
            <a:endParaRPr lang="en-GB"/>
          </a:p>
        </p:txBody>
      </p:sp>
    </p:spTree>
    <p:extLst>
      <p:ext uri="{BB962C8B-B14F-4D97-AF65-F5344CB8AC3E}">
        <p14:creationId xmlns:p14="http://schemas.microsoft.com/office/powerpoint/2010/main" val="3672840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endParaRPr lang="en-GB" dirty="0"/>
          </a:p>
          <a:p>
            <a:pPr lvl="0"/>
            <a:r>
              <a:rPr lang="en-GB" dirty="0"/>
              <a:t>Particularly</a:t>
            </a:r>
            <a:r>
              <a:rPr lang="en-GB" baseline="0" dirty="0"/>
              <a:t> m</a:t>
            </a:r>
            <a:r>
              <a:rPr lang="en-GB" dirty="0"/>
              <a:t>ention:</a:t>
            </a:r>
          </a:p>
          <a:p>
            <a:pPr lvl="0"/>
            <a:r>
              <a:rPr lang="en-GB" dirty="0"/>
              <a:t>Chaplaincy</a:t>
            </a:r>
          </a:p>
          <a:p>
            <a:pPr lvl="0"/>
            <a:r>
              <a:rPr lang="en-GB" dirty="0"/>
              <a:t>Music</a:t>
            </a:r>
            <a:r>
              <a:rPr lang="en-GB" baseline="0" dirty="0"/>
              <a:t> Therapy</a:t>
            </a:r>
          </a:p>
          <a:p>
            <a:pPr lvl="0"/>
            <a:r>
              <a:rPr lang="en-GB" baseline="0" dirty="0"/>
              <a:t>Outings</a:t>
            </a:r>
          </a:p>
        </p:txBody>
      </p:sp>
      <p:sp>
        <p:nvSpPr>
          <p:cNvPr id="4" name="Slide Number Placeholder 3"/>
          <p:cNvSpPr txBox="1"/>
          <p:nvPr/>
        </p:nvSpPr>
        <p:spPr>
          <a:xfrm>
            <a:off x="3884603" y="8685209"/>
            <a:ext cx="2971801" cy="457203"/>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FA9455B-3487-47C2-8D10-6FAD1E529262}" type="slidenum">
              <a:t>16</a:t>
            </a:fld>
            <a:endParaRPr lang="en-GB" sz="1200" b="0" i="0" u="none" strike="noStrike" kern="1200" cap="none" spc="0" baseline="0">
              <a:solidFill>
                <a:srgbClr val="000000"/>
              </a:solidFill>
              <a:uFillTx/>
              <a:latin typeface="Calibri"/>
              <a:ea typeface=""/>
              <a:cs typeface=""/>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John has been resident at the RHN since 1978.</a:t>
            </a:r>
          </a:p>
          <a:p>
            <a:endParaRPr lang="en-GB" dirty="0"/>
          </a:p>
        </p:txBody>
      </p:sp>
      <p:sp>
        <p:nvSpPr>
          <p:cNvPr id="4" name="Slide Number Placeholder 3"/>
          <p:cNvSpPr>
            <a:spLocks noGrp="1"/>
          </p:cNvSpPr>
          <p:nvPr>
            <p:ph type="sldNum" sz="quarter" idx="10"/>
          </p:nvPr>
        </p:nvSpPr>
        <p:spPr/>
        <p:txBody>
          <a:bodyPr/>
          <a:lstStyle/>
          <a:p>
            <a:fld id="{5D9E4B15-2ED9-4AC4-8455-8EE71AC2DF85}" type="slidenum">
              <a:rPr lang="en-GB" smtClean="0"/>
              <a:t>17</a:t>
            </a:fld>
            <a:endParaRPr lang="en-GB"/>
          </a:p>
        </p:txBody>
      </p:sp>
    </p:spTree>
    <p:extLst>
      <p:ext uri="{BB962C8B-B14F-4D97-AF65-F5344CB8AC3E}">
        <p14:creationId xmlns:p14="http://schemas.microsoft.com/office/powerpoint/2010/main" val="162120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9E4B15-2ED9-4AC4-8455-8EE71AC2DF85}" type="slidenum">
              <a:rPr lang="en-GB" smtClean="0"/>
              <a:t>18</a:t>
            </a:fld>
            <a:endParaRPr lang="en-GB"/>
          </a:p>
        </p:txBody>
      </p:sp>
    </p:spTree>
    <p:extLst>
      <p:ext uri="{BB962C8B-B14F-4D97-AF65-F5344CB8AC3E}">
        <p14:creationId xmlns:p14="http://schemas.microsoft.com/office/powerpoint/2010/main" val="162120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B9754E91-8609-4E91-AA25-6FEAEB82E2C6}" type="slidenum">
              <a:rPr lang="en-GB" smtClean="0"/>
              <a:t>3</a:t>
            </a:fld>
            <a:endParaRPr lang="en-GB"/>
          </a:p>
        </p:txBody>
      </p:sp>
    </p:spTree>
    <p:extLst>
      <p:ext uri="{BB962C8B-B14F-4D97-AF65-F5344CB8AC3E}">
        <p14:creationId xmlns:p14="http://schemas.microsoft.com/office/powerpoint/2010/main" val="4259563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i="1" dirty="0"/>
          </a:p>
        </p:txBody>
      </p:sp>
      <p:sp>
        <p:nvSpPr>
          <p:cNvPr id="4" name="Slide Number Placeholder 3"/>
          <p:cNvSpPr>
            <a:spLocks noGrp="1"/>
          </p:cNvSpPr>
          <p:nvPr>
            <p:ph type="sldNum" sz="quarter" idx="10"/>
          </p:nvPr>
        </p:nvSpPr>
        <p:spPr/>
        <p:txBody>
          <a:bodyPr/>
          <a:lstStyle/>
          <a:p>
            <a:fld id="{B9754E91-8609-4E91-AA25-6FEAEB82E2C6}" type="slidenum">
              <a:rPr lang="en-GB" smtClean="0"/>
              <a:t>4</a:t>
            </a:fld>
            <a:endParaRPr lang="en-GB"/>
          </a:p>
        </p:txBody>
      </p:sp>
    </p:spTree>
    <p:extLst>
      <p:ext uri="{BB962C8B-B14F-4D97-AF65-F5344CB8AC3E}">
        <p14:creationId xmlns:p14="http://schemas.microsoft.com/office/powerpoint/2010/main" val="4259563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i="0" dirty="0"/>
              <a:t>MENTION</a:t>
            </a:r>
            <a:r>
              <a:rPr lang="en-GB" i="0" baseline="0" dirty="0"/>
              <a:t> PRE-DOMINANT END OF LIFE CARE ON COOMBES.</a:t>
            </a:r>
            <a:endParaRPr lang="en-GB" i="0" dirty="0"/>
          </a:p>
          <a:p>
            <a:pPr marL="171450" indent="-171450">
              <a:buFont typeface="Arial" pitchFamily="34" charset="0"/>
              <a:buChar char="•"/>
            </a:pPr>
            <a:r>
              <a:rPr lang="en-GB" i="0" dirty="0"/>
              <a:t>PAUL – MENTION HOW</a:t>
            </a:r>
            <a:r>
              <a:rPr lang="en-GB" i="0" baseline="0" dirty="0"/>
              <a:t> WE WORK WITH OUR COMMISSIONERS AND ACUTE CARE PROVIDERS.</a:t>
            </a:r>
            <a:r>
              <a:rPr lang="en-GB" dirty="0"/>
              <a:t> BIS provides rehab whereas SNH provides disability management (SS is a mixture of both depending on the funding stream).  This will set expectations early on as no doubt some relatives will mention it as they often expect the same therapy input as that provided on BIS.</a:t>
            </a:r>
          </a:p>
          <a:p>
            <a:pPr marL="171450" indent="-171450">
              <a:buFont typeface="Arial" pitchFamily="34" charset="0"/>
              <a:buChar char="•"/>
            </a:pPr>
            <a:endParaRPr lang="en-GB" dirty="0"/>
          </a:p>
          <a:p>
            <a:pPr marL="171450" indent="-171450">
              <a:buFont typeface="Arial" pitchFamily="34" charset="0"/>
              <a:buChar char="•"/>
            </a:pPr>
            <a:r>
              <a:rPr lang="en-GB" dirty="0"/>
              <a:t>Mention</a:t>
            </a:r>
            <a:r>
              <a:rPr lang="en-GB" baseline="0" dirty="0"/>
              <a:t> that all of SNH has GP led model, but in Specialist Services its variable.  On S/S is unusual in that it has mixed patient and resident group – CHECK DOROTHY. MIXTURE ON WELLSLEY OF LONG TERM CARE AND SHORTER TERM REHAB. </a:t>
            </a:r>
            <a:endParaRPr lang="en-GB" dirty="0"/>
          </a:p>
          <a:p>
            <a:pPr marL="171450" indent="-171450">
              <a:buFont typeface="Arial" pitchFamily="34" charset="0"/>
              <a:buChar char="•"/>
            </a:pPr>
            <a:endParaRPr lang="en-GB" i="0" dirty="0"/>
          </a:p>
          <a:p>
            <a:pPr marL="171450" indent="-171450">
              <a:buFont typeface="Arial" pitchFamily="34" charset="0"/>
              <a:buChar char="•"/>
            </a:pPr>
            <a:r>
              <a:rPr lang="en-GB" i="0" dirty="0"/>
              <a:t>220</a:t>
            </a:r>
            <a:r>
              <a:rPr lang="en-GB" i="0" baseline="0" dirty="0"/>
              <a:t> people here, split BIS/SS/SNH, but spread out around the RHN.</a:t>
            </a:r>
          </a:p>
          <a:p>
            <a:pPr marL="171450" indent="-171450">
              <a:buFont typeface="Arial" pitchFamily="34" charset="0"/>
              <a:buChar char="•"/>
            </a:pPr>
            <a:r>
              <a:rPr lang="en-GB" i="0" baseline="0" dirty="0"/>
              <a:t>Clarify difference between rehab and disability management</a:t>
            </a:r>
          </a:p>
          <a:p>
            <a:pPr marL="171450" indent="-171450">
              <a:buFont typeface="Arial" pitchFamily="34" charset="0"/>
              <a:buChar char="•"/>
            </a:pPr>
            <a:endParaRPr lang="en-GB" i="0" baseline="0" dirty="0"/>
          </a:p>
          <a:p>
            <a:pPr marL="171450" indent="-171450">
              <a:buFont typeface="Arial" pitchFamily="34" charset="0"/>
              <a:buChar char="•"/>
            </a:pPr>
            <a:r>
              <a:rPr lang="en-GB" i="1" baseline="0" dirty="0">
                <a:solidFill>
                  <a:srgbClr val="FF0000"/>
                </a:solidFill>
              </a:rPr>
              <a:t>UNIQUE – TONY POPS IN/SALLY HOLDS MY HAND. ALL HAVE A PART TO PLAY IN THE DAILY LIFE OF OUR PATIENTS AND RESIDENTS</a:t>
            </a:r>
          </a:p>
          <a:p>
            <a:pPr marL="171450" indent="-171450">
              <a:buFont typeface="Arial" pitchFamily="34" charset="0"/>
              <a:buChar char="•"/>
            </a:pPr>
            <a:endParaRPr lang="en-GB" i="1" baseline="0" dirty="0"/>
          </a:p>
          <a:p>
            <a:pPr marL="171450" indent="-171450">
              <a:buFont typeface="Arial" pitchFamily="34" charset="0"/>
              <a:buChar char="•"/>
            </a:pPr>
            <a:r>
              <a:rPr lang="en-GB" i="1" dirty="0"/>
              <a:t>We</a:t>
            </a:r>
            <a:r>
              <a:rPr lang="en-GB" i="1" baseline="0" dirty="0"/>
              <a:t> offer personalised goal planning for all patients and residents</a:t>
            </a:r>
            <a:endParaRPr lang="en-GB" i="1" dirty="0"/>
          </a:p>
        </p:txBody>
      </p:sp>
      <p:sp>
        <p:nvSpPr>
          <p:cNvPr id="4" name="Slide Number Placeholder 3"/>
          <p:cNvSpPr>
            <a:spLocks noGrp="1"/>
          </p:cNvSpPr>
          <p:nvPr>
            <p:ph type="sldNum" sz="quarter" idx="10"/>
          </p:nvPr>
        </p:nvSpPr>
        <p:spPr/>
        <p:txBody>
          <a:bodyPr/>
          <a:lstStyle/>
          <a:p>
            <a:fld id="{B9754E91-8609-4E91-AA25-6FEAEB82E2C6}" type="slidenum">
              <a:rPr lang="en-GB" smtClean="0"/>
              <a:t>6</a:t>
            </a:fld>
            <a:endParaRPr lang="en-GB"/>
          </a:p>
        </p:txBody>
      </p:sp>
    </p:spTree>
    <p:extLst>
      <p:ext uri="{BB962C8B-B14F-4D97-AF65-F5344CB8AC3E}">
        <p14:creationId xmlns:p14="http://schemas.microsoft.com/office/powerpoint/2010/main" val="4259563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latin typeface="Arial" pitchFamily="34" charset="0"/>
                <a:cs typeface="Arial" pitchFamily="34" charset="0"/>
              </a:rPr>
              <a:t>Another way to use large images</a:t>
            </a:r>
          </a:p>
        </p:txBody>
      </p:sp>
      <p:sp>
        <p:nvSpPr>
          <p:cNvPr id="4" name="Slide Number Placeholder 3"/>
          <p:cNvSpPr>
            <a:spLocks noGrp="1"/>
          </p:cNvSpPr>
          <p:nvPr>
            <p:ph type="sldNum" sz="quarter" idx="10"/>
          </p:nvPr>
        </p:nvSpPr>
        <p:spPr/>
        <p:txBody>
          <a:bodyPr/>
          <a:lstStyle/>
          <a:p>
            <a:fld id="{A9627846-6505-471D-BE8F-CE66D6B27C16}" type="slidenum">
              <a:rPr lang="en-GB" smtClean="0"/>
              <a:t>8</a:t>
            </a:fld>
            <a:endParaRPr lang="en-GB"/>
          </a:p>
        </p:txBody>
      </p:sp>
    </p:spTree>
    <p:extLst>
      <p:ext uri="{BB962C8B-B14F-4D97-AF65-F5344CB8AC3E}">
        <p14:creationId xmlns:p14="http://schemas.microsoft.com/office/powerpoint/2010/main" val="1035688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b="1" baseline="0" dirty="0">
                <a:latin typeface="Arial" pitchFamily="34" charset="0"/>
              </a:rPr>
              <a:t>working hard to improved the patient flow through the hospital by reducing the length of stay of approrpriate patients</a:t>
            </a:r>
          </a:p>
        </p:txBody>
      </p:sp>
      <p:sp>
        <p:nvSpPr>
          <p:cNvPr id="4" name="Slide Number Placeholder 3"/>
          <p:cNvSpPr>
            <a:spLocks noGrp="1"/>
          </p:cNvSpPr>
          <p:nvPr>
            <p:ph type="sldNum" sz="quarter" idx="10"/>
          </p:nvPr>
        </p:nvSpPr>
        <p:spPr/>
        <p:txBody>
          <a:bodyPr/>
          <a:lstStyle/>
          <a:p>
            <a:fld id="{A9627846-6505-471D-BE8F-CE66D6B27C16}" type="slidenum">
              <a:rPr lang="en-GB" smtClean="0"/>
              <a:t>9</a:t>
            </a:fld>
            <a:endParaRPr lang="en-GB"/>
          </a:p>
        </p:txBody>
      </p:sp>
    </p:spTree>
    <p:extLst>
      <p:ext uri="{BB962C8B-B14F-4D97-AF65-F5344CB8AC3E}">
        <p14:creationId xmlns:p14="http://schemas.microsoft.com/office/powerpoint/2010/main" val="1570418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9627846-6505-471D-BE8F-CE66D6B27C16}" type="slidenum">
              <a:rPr lang="en-GB" smtClean="0"/>
              <a:t>10</a:t>
            </a:fld>
            <a:endParaRPr lang="en-GB"/>
          </a:p>
        </p:txBody>
      </p:sp>
    </p:spTree>
    <p:extLst>
      <p:ext uri="{BB962C8B-B14F-4D97-AF65-F5344CB8AC3E}">
        <p14:creationId xmlns:p14="http://schemas.microsoft.com/office/powerpoint/2010/main" val="1035688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solidFill>
                <a:srgbClr val="00397E"/>
              </a:solidFill>
              <a:latin typeface="HelveticaNeueLT Std"/>
            </a:endParaRPr>
          </a:p>
        </p:txBody>
      </p:sp>
      <p:sp>
        <p:nvSpPr>
          <p:cNvPr id="4" name="Slide Number Placeholder 3"/>
          <p:cNvSpPr>
            <a:spLocks noGrp="1"/>
          </p:cNvSpPr>
          <p:nvPr>
            <p:ph type="sldNum" sz="quarter" idx="10"/>
          </p:nvPr>
        </p:nvSpPr>
        <p:spPr/>
        <p:txBody>
          <a:bodyPr/>
          <a:lstStyle/>
          <a:p>
            <a:fld id="{5D9E4B15-2ED9-4AC4-8455-8EE71AC2DF85}" type="slidenum">
              <a:rPr lang="en-GB" smtClean="0"/>
              <a:t>11</a:t>
            </a:fld>
            <a:endParaRPr lang="en-GB"/>
          </a:p>
        </p:txBody>
      </p:sp>
    </p:spTree>
    <p:extLst>
      <p:ext uri="{BB962C8B-B14F-4D97-AF65-F5344CB8AC3E}">
        <p14:creationId xmlns:p14="http://schemas.microsoft.com/office/powerpoint/2010/main" val="1615798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A9627846-6505-471D-BE8F-CE66D6B27C16}" type="slidenum">
              <a:rPr lang="en-GB" smtClean="0"/>
              <a:t>12</a:t>
            </a:fld>
            <a:endParaRPr lang="en-GB"/>
          </a:p>
        </p:txBody>
      </p:sp>
    </p:spTree>
    <p:extLst>
      <p:ext uri="{BB962C8B-B14F-4D97-AF65-F5344CB8AC3E}">
        <p14:creationId xmlns:p14="http://schemas.microsoft.com/office/powerpoint/2010/main" val="881907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A96E8C7-F505-42F7-B41E-C7820295CC70}" type="datetimeFigureOut">
              <a:rPr lang="en-GB" smtClean="0"/>
              <a:t>20/01/2026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906235-80EC-4C1A-A6E4-6AD9B5F8E286}" type="slidenum">
              <a:rPr lang="en-GB" smtClean="0"/>
              <a:t>‹#›</a:t>
            </a:fld>
            <a:endParaRPr lang="en-GB"/>
          </a:p>
        </p:txBody>
      </p:sp>
    </p:spTree>
    <p:extLst>
      <p:ext uri="{BB962C8B-B14F-4D97-AF65-F5344CB8AC3E}">
        <p14:creationId xmlns:p14="http://schemas.microsoft.com/office/powerpoint/2010/main" val="1485703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A96E8C7-F505-42F7-B41E-C7820295CC70}" type="datetimeFigureOut">
              <a:rPr lang="en-GB" smtClean="0"/>
              <a:t>20/01/2026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906235-80EC-4C1A-A6E4-6AD9B5F8E286}" type="slidenum">
              <a:rPr lang="en-GB" smtClean="0"/>
              <a:t>‹#›</a:t>
            </a:fld>
            <a:endParaRPr lang="en-GB"/>
          </a:p>
        </p:txBody>
      </p:sp>
    </p:spTree>
    <p:extLst>
      <p:ext uri="{BB962C8B-B14F-4D97-AF65-F5344CB8AC3E}">
        <p14:creationId xmlns:p14="http://schemas.microsoft.com/office/powerpoint/2010/main" val="493147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A96E8C7-F505-42F7-B41E-C7820295CC70}" type="datetimeFigureOut">
              <a:rPr lang="en-GB" smtClean="0"/>
              <a:t>20/01/2026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906235-80EC-4C1A-A6E4-6AD9B5F8E286}" type="slidenum">
              <a:rPr lang="en-GB" smtClean="0"/>
              <a:t>‹#›</a:t>
            </a:fld>
            <a:endParaRPr lang="en-GB"/>
          </a:p>
        </p:txBody>
      </p:sp>
    </p:spTree>
    <p:extLst>
      <p:ext uri="{BB962C8B-B14F-4D97-AF65-F5344CB8AC3E}">
        <p14:creationId xmlns:p14="http://schemas.microsoft.com/office/powerpoint/2010/main" val="3458352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2C814EC-4ACE-4DD2-A82B-C676944A7DCC}" type="datetimeFigureOut">
              <a:rPr lang="en-GB" smtClean="0"/>
              <a:t>20/01/2026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B254FD-3C43-43CE-A979-865F4F4EB4F7}" type="slidenum">
              <a:rPr lang="en-GB" smtClean="0"/>
              <a:t>‹#›</a:t>
            </a:fld>
            <a:endParaRPr lang="en-GB" dirty="0"/>
          </a:p>
        </p:txBody>
      </p:sp>
    </p:spTree>
    <p:extLst>
      <p:ext uri="{BB962C8B-B14F-4D97-AF65-F5344CB8AC3E}">
        <p14:creationId xmlns:p14="http://schemas.microsoft.com/office/powerpoint/2010/main" val="3217541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2C814EC-4ACE-4DD2-A82B-C676944A7DCC}" type="datetimeFigureOut">
              <a:rPr lang="en-GB" smtClean="0"/>
              <a:t>20/01/2026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B254FD-3C43-43CE-A979-865F4F4EB4F7}" type="slidenum">
              <a:rPr lang="en-GB" smtClean="0"/>
              <a:t>‹#›</a:t>
            </a:fld>
            <a:endParaRPr lang="en-GB" dirty="0"/>
          </a:p>
        </p:txBody>
      </p:sp>
    </p:spTree>
    <p:extLst>
      <p:ext uri="{BB962C8B-B14F-4D97-AF65-F5344CB8AC3E}">
        <p14:creationId xmlns:p14="http://schemas.microsoft.com/office/powerpoint/2010/main" val="1624583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C814EC-4ACE-4DD2-A82B-C676944A7DCC}" type="datetimeFigureOut">
              <a:rPr lang="en-GB" smtClean="0"/>
              <a:t>20/01/2026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B254FD-3C43-43CE-A979-865F4F4EB4F7}" type="slidenum">
              <a:rPr lang="en-GB" smtClean="0"/>
              <a:t>‹#›</a:t>
            </a:fld>
            <a:endParaRPr lang="en-GB" dirty="0"/>
          </a:p>
        </p:txBody>
      </p:sp>
    </p:spTree>
    <p:extLst>
      <p:ext uri="{BB962C8B-B14F-4D97-AF65-F5344CB8AC3E}">
        <p14:creationId xmlns:p14="http://schemas.microsoft.com/office/powerpoint/2010/main" val="4168179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2C814EC-4ACE-4DD2-A82B-C676944A7DCC}" type="datetimeFigureOut">
              <a:rPr lang="en-GB" smtClean="0"/>
              <a:t>20/01/2026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EB254FD-3C43-43CE-A979-865F4F4EB4F7}" type="slidenum">
              <a:rPr lang="en-GB" smtClean="0"/>
              <a:t>‹#›</a:t>
            </a:fld>
            <a:endParaRPr lang="en-GB" dirty="0"/>
          </a:p>
        </p:txBody>
      </p:sp>
    </p:spTree>
    <p:extLst>
      <p:ext uri="{BB962C8B-B14F-4D97-AF65-F5344CB8AC3E}">
        <p14:creationId xmlns:p14="http://schemas.microsoft.com/office/powerpoint/2010/main" val="2002614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2C814EC-4ACE-4DD2-A82B-C676944A7DCC}" type="datetimeFigureOut">
              <a:rPr lang="en-GB" smtClean="0"/>
              <a:t>20/01/2026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EB254FD-3C43-43CE-A979-865F4F4EB4F7}" type="slidenum">
              <a:rPr lang="en-GB" smtClean="0"/>
              <a:t>‹#›</a:t>
            </a:fld>
            <a:endParaRPr lang="en-GB" dirty="0"/>
          </a:p>
        </p:txBody>
      </p:sp>
    </p:spTree>
    <p:extLst>
      <p:ext uri="{BB962C8B-B14F-4D97-AF65-F5344CB8AC3E}">
        <p14:creationId xmlns:p14="http://schemas.microsoft.com/office/powerpoint/2010/main" val="4135593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2C814EC-4ACE-4DD2-A82B-C676944A7DCC}" type="datetimeFigureOut">
              <a:rPr lang="en-GB" smtClean="0"/>
              <a:t>20/01/2026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EB254FD-3C43-43CE-A979-865F4F4EB4F7}" type="slidenum">
              <a:rPr lang="en-GB" smtClean="0"/>
              <a:t>‹#›</a:t>
            </a:fld>
            <a:endParaRPr lang="en-GB" dirty="0"/>
          </a:p>
        </p:txBody>
      </p:sp>
    </p:spTree>
    <p:extLst>
      <p:ext uri="{BB962C8B-B14F-4D97-AF65-F5344CB8AC3E}">
        <p14:creationId xmlns:p14="http://schemas.microsoft.com/office/powerpoint/2010/main" val="2457010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C814EC-4ACE-4DD2-A82B-C676944A7DCC}" type="datetimeFigureOut">
              <a:rPr lang="en-GB" smtClean="0"/>
              <a:t>20/01/2026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EB254FD-3C43-43CE-A979-865F4F4EB4F7}" type="slidenum">
              <a:rPr lang="en-GB" smtClean="0"/>
              <a:t>‹#›</a:t>
            </a:fld>
            <a:endParaRPr lang="en-GB" dirty="0"/>
          </a:p>
        </p:txBody>
      </p:sp>
    </p:spTree>
    <p:extLst>
      <p:ext uri="{BB962C8B-B14F-4D97-AF65-F5344CB8AC3E}">
        <p14:creationId xmlns:p14="http://schemas.microsoft.com/office/powerpoint/2010/main" val="4174352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2C814EC-4ACE-4DD2-A82B-C676944A7DCC}" type="datetimeFigureOut">
              <a:rPr lang="en-GB" smtClean="0"/>
              <a:t>20/01/2026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EB254FD-3C43-43CE-A979-865F4F4EB4F7}" type="slidenum">
              <a:rPr lang="en-GB" smtClean="0"/>
              <a:t>‹#›</a:t>
            </a:fld>
            <a:endParaRPr lang="en-GB" dirty="0"/>
          </a:p>
        </p:txBody>
      </p:sp>
    </p:spTree>
    <p:extLst>
      <p:ext uri="{BB962C8B-B14F-4D97-AF65-F5344CB8AC3E}">
        <p14:creationId xmlns:p14="http://schemas.microsoft.com/office/powerpoint/2010/main" val="803906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A96E8C7-F505-42F7-B41E-C7820295CC70}" type="datetimeFigureOut">
              <a:rPr lang="en-GB" smtClean="0"/>
              <a:t>20/01/2026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906235-80EC-4C1A-A6E4-6AD9B5F8E286}" type="slidenum">
              <a:rPr lang="en-GB" smtClean="0"/>
              <a:t>‹#›</a:t>
            </a:fld>
            <a:endParaRPr lang="en-GB"/>
          </a:p>
        </p:txBody>
      </p:sp>
    </p:spTree>
    <p:extLst>
      <p:ext uri="{BB962C8B-B14F-4D97-AF65-F5344CB8AC3E}">
        <p14:creationId xmlns:p14="http://schemas.microsoft.com/office/powerpoint/2010/main" val="2090730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2C814EC-4ACE-4DD2-A82B-C676944A7DCC}" type="datetimeFigureOut">
              <a:rPr lang="en-GB" smtClean="0"/>
              <a:t>20/01/2026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EB254FD-3C43-43CE-A979-865F4F4EB4F7}" type="slidenum">
              <a:rPr lang="en-GB" smtClean="0"/>
              <a:t>‹#›</a:t>
            </a:fld>
            <a:endParaRPr lang="en-GB" dirty="0"/>
          </a:p>
        </p:txBody>
      </p:sp>
    </p:spTree>
    <p:extLst>
      <p:ext uri="{BB962C8B-B14F-4D97-AF65-F5344CB8AC3E}">
        <p14:creationId xmlns:p14="http://schemas.microsoft.com/office/powerpoint/2010/main" val="3776109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2C814EC-4ACE-4DD2-A82B-C676944A7DCC}" type="datetimeFigureOut">
              <a:rPr lang="en-GB" smtClean="0"/>
              <a:t>20/01/2026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B254FD-3C43-43CE-A979-865F4F4EB4F7}" type="slidenum">
              <a:rPr lang="en-GB" smtClean="0"/>
              <a:t>‹#›</a:t>
            </a:fld>
            <a:endParaRPr lang="en-GB" dirty="0"/>
          </a:p>
        </p:txBody>
      </p:sp>
    </p:spTree>
    <p:extLst>
      <p:ext uri="{BB962C8B-B14F-4D97-AF65-F5344CB8AC3E}">
        <p14:creationId xmlns:p14="http://schemas.microsoft.com/office/powerpoint/2010/main" val="2964931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2C814EC-4ACE-4DD2-A82B-C676944A7DCC}" type="datetimeFigureOut">
              <a:rPr lang="en-GB" smtClean="0"/>
              <a:t>20/01/2026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B254FD-3C43-43CE-A979-865F4F4EB4F7}" type="slidenum">
              <a:rPr lang="en-GB" smtClean="0"/>
              <a:t>‹#›</a:t>
            </a:fld>
            <a:endParaRPr lang="en-GB" dirty="0"/>
          </a:p>
        </p:txBody>
      </p:sp>
    </p:spTree>
    <p:extLst>
      <p:ext uri="{BB962C8B-B14F-4D97-AF65-F5344CB8AC3E}">
        <p14:creationId xmlns:p14="http://schemas.microsoft.com/office/powerpoint/2010/main" val="733315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96E8C7-F505-42F7-B41E-C7820295CC70}" type="datetimeFigureOut">
              <a:rPr lang="en-GB" smtClean="0"/>
              <a:t>20/01/2026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906235-80EC-4C1A-A6E4-6AD9B5F8E286}" type="slidenum">
              <a:rPr lang="en-GB" smtClean="0"/>
              <a:t>‹#›</a:t>
            </a:fld>
            <a:endParaRPr lang="en-GB"/>
          </a:p>
        </p:txBody>
      </p:sp>
    </p:spTree>
    <p:extLst>
      <p:ext uri="{BB962C8B-B14F-4D97-AF65-F5344CB8AC3E}">
        <p14:creationId xmlns:p14="http://schemas.microsoft.com/office/powerpoint/2010/main" val="1465504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A96E8C7-F505-42F7-B41E-C7820295CC70}" type="datetimeFigureOut">
              <a:rPr lang="en-GB" smtClean="0"/>
              <a:t>20/01/2026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906235-80EC-4C1A-A6E4-6AD9B5F8E286}" type="slidenum">
              <a:rPr lang="en-GB" smtClean="0"/>
              <a:t>‹#›</a:t>
            </a:fld>
            <a:endParaRPr lang="en-GB"/>
          </a:p>
        </p:txBody>
      </p:sp>
    </p:spTree>
    <p:extLst>
      <p:ext uri="{BB962C8B-B14F-4D97-AF65-F5344CB8AC3E}">
        <p14:creationId xmlns:p14="http://schemas.microsoft.com/office/powerpoint/2010/main" val="716875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A96E8C7-F505-42F7-B41E-C7820295CC70}" type="datetimeFigureOut">
              <a:rPr lang="en-GB" smtClean="0"/>
              <a:t>20/01/2026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906235-80EC-4C1A-A6E4-6AD9B5F8E286}" type="slidenum">
              <a:rPr lang="en-GB" smtClean="0"/>
              <a:t>‹#›</a:t>
            </a:fld>
            <a:endParaRPr lang="en-GB"/>
          </a:p>
        </p:txBody>
      </p:sp>
    </p:spTree>
    <p:extLst>
      <p:ext uri="{BB962C8B-B14F-4D97-AF65-F5344CB8AC3E}">
        <p14:creationId xmlns:p14="http://schemas.microsoft.com/office/powerpoint/2010/main" val="2450117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A96E8C7-F505-42F7-B41E-C7820295CC70}" type="datetimeFigureOut">
              <a:rPr lang="en-GB" smtClean="0"/>
              <a:t>20/01/2026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906235-80EC-4C1A-A6E4-6AD9B5F8E286}" type="slidenum">
              <a:rPr lang="en-GB" smtClean="0"/>
              <a:t>‹#›</a:t>
            </a:fld>
            <a:endParaRPr lang="en-GB"/>
          </a:p>
        </p:txBody>
      </p:sp>
    </p:spTree>
    <p:extLst>
      <p:ext uri="{BB962C8B-B14F-4D97-AF65-F5344CB8AC3E}">
        <p14:creationId xmlns:p14="http://schemas.microsoft.com/office/powerpoint/2010/main" val="2791386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6E8C7-F505-42F7-B41E-C7820295CC70}" type="datetimeFigureOut">
              <a:rPr lang="en-GB" smtClean="0"/>
              <a:t>20/01/2026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906235-80EC-4C1A-A6E4-6AD9B5F8E286}" type="slidenum">
              <a:rPr lang="en-GB" smtClean="0"/>
              <a:t>‹#›</a:t>
            </a:fld>
            <a:endParaRPr lang="en-GB"/>
          </a:p>
        </p:txBody>
      </p:sp>
    </p:spTree>
    <p:extLst>
      <p:ext uri="{BB962C8B-B14F-4D97-AF65-F5344CB8AC3E}">
        <p14:creationId xmlns:p14="http://schemas.microsoft.com/office/powerpoint/2010/main" val="927191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96E8C7-F505-42F7-B41E-C7820295CC70}" type="datetimeFigureOut">
              <a:rPr lang="en-GB" smtClean="0"/>
              <a:t>20/01/2026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906235-80EC-4C1A-A6E4-6AD9B5F8E286}" type="slidenum">
              <a:rPr lang="en-GB" smtClean="0"/>
              <a:t>‹#›</a:t>
            </a:fld>
            <a:endParaRPr lang="en-GB"/>
          </a:p>
        </p:txBody>
      </p:sp>
    </p:spTree>
    <p:extLst>
      <p:ext uri="{BB962C8B-B14F-4D97-AF65-F5344CB8AC3E}">
        <p14:creationId xmlns:p14="http://schemas.microsoft.com/office/powerpoint/2010/main" val="1514049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96E8C7-F505-42F7-B41E-C7820295CC70}" type="datetimeFigureOut">
              <a:rPr lang="en-GB" smtClean="0"/>
              <a:t>20/01/2026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906235-80EC-4C1A-A6E4-6AD9B5F8E286}" type="slidenum">
              <a:rPr lang="en-GB" smtClean="0"/>
              <a:t>‹#›</a:t>
            </a:fld>
            <a:endParaRPr lang="en-GB"/>
          </a:p>
        </p:txBody>
      </p:sp>
    </p:spTree>
    <p:extLst>
      <p:ext uri="{BB962C8B-B14F-4D97-AF65-F5344CB8AC3E}">
        <p14:creationId xmlns:p14="http://schemas.microsoft.com/office/powerpoint/2010/main" val="2260769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96E8C7-F505-42F7-B41E-C7820295CC70}" type="datetimeFigureOut">
              <a:rPr lang="en-GB" smtClean="0"/>
              <a:t>20/01/2026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906235-80EC-4C1A-A6E4-6AD9B5F8E286}" type="slidenum">
              <a:rPr lang="en-GB" smtClean="0"/>
              <a:t>‹#›</a:t>
            </a:fld>
            <a:endParaRPr lang="en-GB"/>
          </a:p>
        </p:txBody>
      </p:sp>
    </p:spTree>
    <p:extLst>
      <p:ext uri="{BB962C8B-B14F-4D97-AF65-F5344CB8AC3E}">
        <p14:creationId xmlns:p14="http://schemas.microsoft.com/office/powerpoint/2010/main" val="3061842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2C814EC-4ACE-4DD2-A82B-C676944A7DCC}" type="datetimeFigureOut">
              <a:rPr lang="en-GB" smtClean="0"/>
              <a:t>20/01/2026</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EB254FD-3C43-43CE-A979-865F4F4EB4F7}" type="slidenum">
              <a:rPr lang="en-GB" smtClean="0"/>
              <a:t>‹#›</a:t>
            </a:fld>
            <a:endParaRPr lang="en-GB" dirty="0"/>
          </a:p>
        </p:txBody>
      </p:sp>
    </p:spTree>
    <p:extLst>
      <p:ext uri="{BB962C8B-B14F-4D97-AF65-F5344CB8AC3E}">
        <p14:creationId xmlns:p14="http://schemas.microsoft.com/office/powerpoint/2010/main" val="2299844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6712"/>
            <a:ext cx="7772400" cy="1872208"/>
          </a:xfrm>
        </p:spPr>
        <p:txBody>
          <a:bodyPr>
            <a:noAutofit/>
          </a:bodyPr>
          <a:lstStyle/>
          <a:p>
            <a:r>
              <a:rPr lang="en-GB" dirty="0">
                <a:solidFill>
                  <a:srgbClr val="FCB131"/>
                </a:solidFill>
                <a:latin typeface="Arial" panose="020B0604020202020204" pitchFamily="34" charset="0"/>
                <a:cs typeface="Arial" panose="020B0604020202020204" pitchFamily="34" charset="0"/>
              </a:rPr>
              <a:t>Presentation title goes here</a:t>
            </a:r>
            <a:endParaRPr lang="en-GB" i="1" dirty="0">
              <a:solidFill>
                <a:srgbClr val="003A8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83568" y="3429000"/>
            <a:ext cx="7776864" cy="1623021"/>
          </a:xfrm>
        </p:spPr>
        <p:txBody>
          <a:bodyPr>
            <a:normAutofit/>
          </a:bodyPr>
          <a:lstStyle/>
          <a:p>
            <a:r>
              <a:rPr lang="en-GB" dirty="0">
                <a:solidFill>
                  <a:srgbClr val="003A80"/>
                </a:solidFill>
                <a:latin typeface="Arial" panose="020B0604020202020204" pitchFamily="34" charset="0"/>
                <a:cs typeface="Arial" panose="020B0604020202020204" pitchFamily="34" charset="0"/>
              </a:rPr>
              <a:t>If you have a subtitle, or want to explain the purpose of the presentation, put that here. Remember, less is more!</a:t>
            </a:r>
          </a:p>
          <a:p>
            <a:endParaRPr lang="en-GB" dirty="0">
              <a:latin typeface="Arial" panose="020B0604020202020204" pitchFamily="34" charset="0"/>
              <a:cs typeface="Arial" panose="020B0604020202020204" pitchFamily="34" charset="0"/>
            </a:endParaRPr>
          </a:p>
        </p:txBody>
      </p:sp>
      <p:cxnSp>
        <p:nvCxnSpPr>
          <p:cNvPr id="6" name="Straight Connector 5"/>
          <p:cNvCxnSpPr/>
          <p:nvPr/>
        </p:nvCxnSpPr>
        <p:spPr>
          <a:xfrm>
            <a:off x="0" y="5805264"/>
            <a:ext cx="9144000" cy="0"/>
          </a:xfrm>
          <a:prstGeom prst="line">
            <a:avLst/>
          </a:prstGeom>
          <a:ln w="25400" cmpd="sng">
            <a:solidFill>
              <a:srgbClr val="FCB13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4889" y="5949280"/>
            <a:ext cx="2549838" cy="849346"/>
          </a:xfrm>
          <a:prstGeom prst="rect">
            <a:avLst/>
          </a:prstGeom>
        </p:spPr>
      </p:pic>
    </p:spTree>
    <p:extLst>
      <p:ext uri="{BB962C8B-B14F-4D97-AF65-F5344CB8AC3E}">
        <p14:creationId xmlns:p14="http://schemas.microsoft.com/office/powerpoint/2010/main" val="3942661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978" y="4005064"/>
            <a:ext cx="9149977" cy="504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1" name="Rectangle 10"/>
          <p:cNvSpPr/>
          <p:nvPr/>
        </p:nvSpPr>
        <p:spPr>
          <a:xfrm>
            <a:off x="0" y="3429000"/>
            <a:ext cx="9144000" cy="504056"/>
          </a:xfrm>
          <a:prstGeom prst="rect">
            <a:avLst/>
          </a:prstGeom>
          <a:solidFill>
            <a:srgbClr val="A5A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0" name="Rectangle 9"/>
          <p:cNvSpPr/>
          <p:nvPr/>
        </p:nvSpPr>
        <p:spPr>
          <a:xfrm>
            <a:off x="0" y="2852936"/>
            <a:ext cx="9144000" cy="504056"/>
          </a:xfrm>
          <a:prstGeom prst="rect">
            <a:avLst/>
          </a:prstGeom>
          <a:solidFill>
            <a:srgbClr val="289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ectangle 1"/>
          <p:cNvSpPr/>
          <p:nvPr/>
        </p:nvSpPr>
        <p:spPr>
          <a:xfrm>
            <a:off x="-15824" y="4581128"/>
            <a:ext cx="9159824" cy="554335"/>
          </a:xfrm>
          <a:prstGeom prst="rect">
            <a:avLst/>
          </a:prstGeom>
          <a:solidFill>
            <a:srgbClr val="B21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cxnSp>
        <p:nvCxnSpPr>
          <p:cNvPr id="6" name="Straight Connector 5"/>
          <p:cNvCxnSpPr/>
          <p:nvPr/>
        </p:nvCxnSpPr>
        <p:spPr>
          <a:xfrm>
            <a:off x="0" y="5805264"/>
            <a:ext cx="9144000" cy="0"/>
          </a:xfrm>
          <a:prstGeom prst="line">
            <a:avLst/>
          </a:prstGeom>
          <a:ln w="25400" cmpd="sng">
            <a:solidFill>
              <a:srgbClr val="FCB131"/>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rgbClr val="FCB131"/>
                </a:solidFill>
                <a:latin typeface="Arial" panose="020B0604020202020204" pitchFamily="34" charset="0"/>
                <a:cs typeface="Arial" panose="020B0604020202020204" pitchFamily="34" charset="0"/>
              </a:rPr>
              <a:t>Another way to display lists</a:t>
            </a:r>
          </a:p>
        </p:txBody>
      </p:sp>
      <p:sp>
        <p:nvSpPr>
          <p:cNvPr id="9"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dirty="0">
                <a:solidFill>
                  <a:srgbClr val="003A80"/>
                </a:solidFill>
                <a:latin typeface="Arial" panose="020B0604020202020204" pitchFamily="34" charset="0"/>
                <a:cs typeface="Arial" panose="020B0604020202020204" pitchFamily="34" charset="0"/>
              </a:rPr>
              <a:t>Subheading</a:t>
            </a:r>
          </a:p>
          <a:p>
            <a:pPr algn="l"/>
            <a:endParaRPr lang="en-GB" dirty="0">
              <a:solidFill>
                <a:schemeClr val="bg1"/>
              </a:solidFill>
              <a:latin typeface="Arial" panose="020B0604020202020204" pitchFamily="34" charset="0"/>
              <a:cs typeface="Arial" panose="020B0604020202020204" pitchFamily="34" charset="0"/>
            </a:endParaRPr>
          </a:p>
          <a:p>
            <a:pPr algn="l"/>
            <a:r>
              <a:rPr lang="en-GB" dirty="0">
                <a:solidFill>
                  <a:schemeClr val="bg1"/>
                </a:solidFill>
                <a:latin typeface="Arial" panose="020B0604020202020204" pitchFamily="34" charset="0"/>
                <a:cs typeface="Arial" panose="020B0604020202020204" pitchFamily="34" charset="0"/>
              </a:rPr>
              <a:t>Item 1</a:t>
            </a:r>
          </a:p>
          <a:p>
            <a:pPr algn="l"/>
            <a:r>
              <a:rPr lang="en-GB" dirty="0">
                <a:solidFill>
                  <a:schemeClr val="bg1"/>
                </a:solidFill>
                <a:latin typeface="Arial" panose="020B0604020202020204" pitchFamily="34" charset="0"/>
                <a:cs typeface="Arial" panose="020B0604020202020204" pitchFamily="34" charset="0"/>
              </a:rPr>
              <a:t>Item 2</a:t>
            </a:r>
          </a:p>
          <a:p>
            <a:pPr algn="l"/>
            <a:r>
              <a:rPr lang="en-GB" dirty="0">
                <a:solidFill>
                  <a:schemeClr val="bg1"/>
                </a:solidFill>
                <a:latin typeface="Arial" panose="020B0604020202020204" pitchFamily="34" charset="0"/>
                <a:cs typeface="Arial" panose="020B0604020202020204" pitchFamily="34" charset="0"/>
              </a:rPr>
              <a:t>Item 3</a:t>
            </a:r>
          </a:p>
          <a:p>
            <a:pPr algn="l"/>
            <a:r>
              <a:rPr lang="en-GB" dirty="0">
                <a:solidFill>
                  <a:schemeClr val="bg1"/>
                </a:solidFill>
                <a:latin typeface="Arial" panose="020B0604020202020204" pitchFamily="34" charset="0"/>
                <a:cs typeface="Arial" panose="020B0604020202020204" pitchFamily="34" charset="0"/>
              </a:rPr>
              <a:t>Item 4</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5923499"/>
            <a:ext cx="2549838" cy="849346"/>
          </a:xfrm>
          <a:prstGeom prst="rect">
            <a:avLst/>
          </a:prstGeom>
        </p:spPr>
      </p:pic>
    </p:spTree>
    <p:extLst>
      <p:ext uri="{BB962C8B-B14F-4D97-AF65-F5344CB8AC3E}">
        <p14:creationId xmlns:p14="http://schemas.microsoft.com/office/powerpoint/2010/main" val="339798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solidFill>
                  <a:srgbClr val="FCB131"/>
                </a:solidFill>
                <a:latin typeface="Arial" panose="020B0604020202020204" pitchFamily="34" charset="0"/>
                <a:cs typeface="Arial" panose="020B0604020202020204" pitchFamily="34" charset="0"/>
              </a:rPr>
              <a:t>Short bullet points </a:t>
            </a:r>
          </a:p>
        </p:txBody>
      </p:sp>
      <p:sp>
        <p:nvSpPr>
          <p:cNvPr id="3" name="Content Placeholder 2"/>
          <p:cNvSpPr>
            <a:spLocks noGrp="1"/>
          </p:cNvSpPr>
          <p:nvPr>
            <p:ph idx="1"/>
          </p:nvPr>
        </p:nvSpPr>
        <p:spPr>
          <a:xfrm>
            <a:off x="457200" y="1484784"/>
            <a:ext cx="8229600" cy="4569371"/>
          </a:xfrm>
        </p:spPr>
        <p:txBody>
          <a:bodyPr>
            <a:normAutofit/>
          </a:bodyPr>
          <a:lstStyle/>
          <a:p>
            <a:pPr lvl="1">
              <a:buFont typeface="Arial" panose="020B0604020202020204" pitchFamily="34" charset="0"/>
              <a:buChar char="•"/>
            </a:pPr>
            <a:r>
              <a:rPr lang="en-GB" sz="2600" dirty="0">
                <a:solidFill>
                  <a:srgbClr val="00397E"/>
                </a:solidFill>
                <a:latin typeface="Arial" panose="020B0604020202020204" pitchFamily="34" charset="0"/>
                <a:cs typeface="Arial" panose="020B0604020202020204" pitchFamily="34" charset="0"/>
              </a:rPr>
              <a:t>Bullet 1</a:t>
            </a:r>
          </a:p>
          <a:p>
            <a:pPr lvl="1">
              <a:buFont typeface="Arial" panose="020B0604020202020204" pitchFamily="34" charset="0"/>
              <a:buChar char="•"/>
            </a:pPr>
            <a:r>
              <a:rPr lang="en-GB" sz="2600" dirty="0">
                <a:solidFill>
                  <a:srgbClr val="00397E"/>
                </a:solidFill>
                <a:latin typeface="Arial" panose="020B0604020202020204" pitchFamily="34" charset="0"/>
                <a:cs typeface="Arial" panose="020B0604020202020204" pitchFamily="34" charset="0"/>
              </a:rPr>
              <a:t>Bullet 2</a:t>
            </a:r>
          </a:p>
          <a:p>
            <a:pPr lvl="1">
              <a:buFont typeface="Arial" panose="020B0604020202020204" pitchFamily="34" charset="0"/>
              <a:buChar char="•"/>
            </a:pPr>
            <a:r>
              <a:rPr lang="en-GB" sz="2600" dirty="0">
                <a:solidFill>
                  <a:srgbClr val="00397E"/>
                </a:solidFill>
                <a:latin typeface="Arial" panose="020B0604020202020204" pitchFamily="34" charset="0"/>
                <a:cs typeface="Arial" panose="020B0604020202020204" pitchFamily="34" charset="0"/>
              </a:rPr>
              <a:t>Bullet 3</a:t>
            </a:r>
          </a:p>
          <a:p>
            <a:pPr lvl="1">
              <a:buFont typeface="Arial" panose="020B0604020202020204" pitchFamily="34" charset="0"/>
              <a:buChar char="•"/>
            </a:pPr>
            <a:r>
              <a:rPr lang="en-GB" sz="2600" dirty="0">
                <a:solidFill>
                  <a:srgbClr val="00397E"/>
                </a:solidFill>
                <a:latin typeface="Arial" panose="020B0604020202020204" pitchFamily="34" charset="0"/>
                <a:cs typeface="Arial" panose="020B0604020202020204" pitchFamily="34" charset="0"/>
              </a:rPr>
              <a:t>Bullet 4</a:t>
            </a:r>
          </a:p>
          <a:p>
            <a:pPr lvl="1">
              <a:buFont typeface="Arial" panose="020B0604020202020204" pitchFamily="34" charset="0"/>
              <a:buChar char="•"/>
            </a:pPr>
            <a:r>
              <a:rPr lang="en-GB" sz="2600" dirty="0">
                <a:solidFill>
                  <a:srgbClr val="00397E"/>
                </a:solidFill>
                <a:latin typeface="Arial" panose="020B0604020202020204" pitchFamily="34" charset="0"/>
                <a:cs typeface="Arial" panose="020B0604020202020204" pitchFamily="34" charset="0"/>
              </a:rPr>
              <a:t>Bullet 5</a:t>
            </a:r>
          </a:p>
          <a:p>
            <a:pPr lvl="1">
              <a:buFont typeface="Arial" panose="020B0604020202020204" pitchFamily="34" charset="0"/>
              <a:buChar char="•"/>
            </a:pPr>
            <a:r>
              <a:rPr lang="en-GB" sz="2600" dirty="0">
                <a:solidFill>
                  <a:srgbClr val="00397E"/>
                </a:solidFill>
                <a:latin typeface="Arial" panose="020B0604020202020204" pitchFamily="34" charset="0"/>
                <a:cs typeface="Arial" panose="020B0604020202020204" pitchFamily="34" charset="0"/>
              </a:rPr>
              <a:t>Bullet 6</a:t>
            </a:r>
          </a:p>
          <a:p>
            <a:pPr marL="457200" lvl="1" indent="0">
              <a:buNone/>
            </a:pPr>
            <a:endParaRPr lang="en-GB" dirty="0">
              <a:latin typeface="Arial" panose="020B0604020202020204" pitchFamily="34" charset="0"/>
              <a:cs typeface="Arial" panose="020B0604020202020204" pitchFamily="34" charset="0"/>
            </a:endParaRPr>
          </a:p>
          <a:p>
            <a:pPr lvl="1">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lvl="1"/>
            <a:endParaRPr lang="en-GB" dirty="0">
              <a:latin typeface="Arial" panose="020B0604020202020204" pitchFamily="34" charset="0"/>
              <a:cs typeface="Arial" panose="020B0604020202020204" pitchFamily="34" charset="0"/>
            </a:endParaRPr>
          </a:p>
          <a:p>
            <a:pPr lvl="1"/>
            <a:endParaRPr lang="en-GB" dirty="0">
              <a:latin typeface="Arial" panose="020B0604020202020204" pitchFamily="34" charset="0"/>
              <a:cs typeface="Arial" panose="020B0604020202020204" pitchFamily="34" charset="0"/>
            </a:endParaRPr>
          </a:p>
          <a:p>
            <a:pPr lvl="1"/>
            <a:endParaRPr lang="en-GB" dirty="0">
              <a:latin typeface="Arial" panose="020B0604020202020204" pitchFamily="34" charset="0"/>
              <a:cs typeface="Arial" panose="020B0604020202020204" pitchFamily="34" charset="0"/>
            </a:endParaRPr>
          </a:p>
        </p:txBody>
      </p:sp>
      <p:cxnSp>
        <p:nvCxnSpPr>
          <p:cNvPr id="5" name="Straight Connector 4"/>
          <p:cNvCxnSpPr/>
          <p:nvPr/>
        </p:nvCxnSpPr>
        <p:spPr>
          <a:xfrm>
            <a:off x="0" y="5805264"/>
            <a:ext cx="9144000" cy="0"/>
          </a:xfrm>
          <a:prstGeom prst="line">
            <a:avLst/>
          </a:prstGeom>
          <a:ln w="25400" cmpd="sng">
            <a:solidFill>
              <a:srgbClr val="FCB13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5923499"/>
            <a:ext cx="2549838" cy="849346"/>
          </a:xfrm>
          <a:prstGeom prst="rect">
            <a:avLst/>
          </a:prstGeom>
        </p:spPr>
      </p:pic>
    </p:spTree>
    <p:extLst>
      <p:ext uri="{BB962C8B-B14F-4D97-AF65-F5344CB8AC3E}">
        <p14:creationId xmlns:p14="http://schemas.microsoft.com/office/powerpoint/2010/main" val="1698645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384"/>
            <a:ext cx="8147248" cy="1224136"/>
          </a:xfrm>
        </p:spPr>
        <p:txBody>
          <a:bodyPr>
            <a:noAutofit/>
          </a:bodyPr>
          <a:lstStyle/>
          <a:p>
            <a:r>
              <a:rPr lang="en-GB" sz="4000" dirty="0">
                <a:solidFill>
                  <a:srgbClr val="FFC000"/>
                </a:solidFill>
                <a:latin typeface="Arial" panose="020B0604020202020204" pitchFamily="34" charset="0"/>
                <a:cs typeface="Arial" panose="020B0604020202020204" pitchFamily="34" charset="0"/>
              </a:rPr>
              <a:t>Another way to display facts </a:t>
            </a:r>
            <a:endParaRPr lang="en-GB" sz="2000" dirty="0">
              <a:solidFill>
                <a:srgbClr val="FFC000"/>
              </a:solidFill>
              <a:latin typeface="Arial" panose="020B0604020202020204" pitchFamily="34" charset="0"/>
              <a:cs typeface="Arial" panose="020B0604020202020204" pitchFamily="34" charset="0"/>
            </a:endParaRPr>
          </a:p>
        </p:txBody>
      </p:sp>
      <p:cxnSp>
        <p:nvCxnSpPr>
          <p:cNvPr id="53" name="Straight Connector 52"/>
          <p:cNvCxnSpPr/>
          <p:nvPr/>
        </p:nvCxnSpPr>
        <p:spPr>
          <a:xfrm>
            <a:off x="0" y="5805264"/>
            <a:ext cx="9144000" cy="0"/>
          </a:xfrm>
          <a:prstGeom prst="line">
            <a:avLst/>
          </a:prstGeom>
          <a:ln w="25400" cmpd="sng">
            <a:solidFill>
              <a:srgbClr val="FCB131"/>
            </a:solidFill>
          </a:ln>
        </p:spPr>
        <p:style>
          <a:lnRef idx="1">
            <a:schemeClr val="accent1"/>
          </a:lnRef>
          <a:fillRef idx="0">
            <a:schemeClr val="accent1"/>
          </a:fillRef>
          <a:effectRef idx="0">
            <a:schemeClr val="accent1"/>
          </a:effectRef>
          <a:fontRef idx="minor">
            <a:schemeClr val="tx1"/>
          </a:fontRef>
        </p:style>
      </p:cxnSp>
      <p:sp>
        <p:nvSpPr>
          <p:cNvPr id="9" name="Hexagon 8"/>
          <p:cNvSpPr/>
          <p:nvPr/>
        </p:nvSpPr>
        <p:spPr>
          <a:xfrm>
            <a:off x="6991495" y="3854400"/>
            <a:ext cx="2117950" cy="1825819"/>
          </a:xfrm>
          <a:prstGeom prst="hexagon">
            <a:avLst/>
          </a:prstGeom>
          <a:solidFill>
            <a:srgbClr val="FCB13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2" name="Hexagon 11"/>
          <p:cNvSpPr/>
          <p:nvPr/>
        </p:nvSpPr>
        <p:spPr>
          <a:xfrm>
            <a:off x="107504" y="2009610"/>
            <a:ext cx="2117950" cy="1825819"/>
          </a:xfrm>
          <a:prstGeom prst="hexagon">
            <a:avLst/>
          </a:prstGeom>
          <a:solidFill>
            <a:srgbClr val="B21F2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4" name="TextBox 13"/>
          <p:cNvSpPr txBox="1"/>
          <p:nvPr/>
        </p:nvSpPr>
        <p:spPr>
          <a:xfrm>
            <a:off x="281238" y="2255327"/>
            <a:ext cx="1770482" cy="1323439"/>
          </a:xfrm>
          <a:prstGeom prst="rect">
            <a:avLst/>
          </a:prstGeom>
          <a:noFill/>
        </p:spPr>
        <p:txBody>
          <a:bodyPr wrap="square" rtlCol="0">
            <a:spAutoFit/>
          </a:bodyPr>
          <a:lstStyle/>
          <a:p>
            <a:pPr algn="ctr"/>
            <a:r>
              <a:rPr lang="en-GB" sz="2000" dirty="0" err="1">
                <a:solidFill>
                  <a:schemeClr val="bg1"/>
                </a:solidFill>
                <a:latin typeface="Arial" panose="020B0604020202020204" pitchFamily="34" charset="0"/>
                <a:cs typeface="Arial" panose="020B0604020202020204" pitchFamily="34" charset="0"/>
              </a:rPr>
              <a:t>Neuro</a:t>
            </a:r>
            <a:r>
              <a:rPr lang="en-GB" sz="2000" dirty="0">
                <a:solidFill>
                  <a:schemeClr val="bg1"/>
                </a:solidFill>
                <a:latin typeface="Arial" panose="020B0604020202020204" pitchFamily="34" charset="0"/>
                <a:cs typeface="Arial" panose="020B0604020202020204" pitchFamily="34" charset="0"/>
              </a:rPr>
              <a:t>-psychiatry</a:t>
            </a:r>
          </a:p>
          <a:p>
            <a:pPr algn="ctr"/>
            <a:r>
              <a:rPr lang="en-GB" sz="2000" dirty="0">
                <a:solidFill>
                  <a:schemeClr val="bg1"/>
                </a:solidFill>
                <a:latin typeface="Arial" panose="020B0604020202020204" pitchFamily="34" charset="0"/>
                <a:cs typeface="Arial" panose="020B0604020202020204" pitchFamily="34" charset="0"/>
              </a:rPr>
              <a:t>(once per week)</a:t>
            </a:r>
            <a:endParaRPr lang="en-GB" sz="1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7165229" y="4567254"/>
            <a:ext cx="1770482" cy="400110"/>
          </a:xfrm>
          <a:prstGeom prst="rect">
            <a:avLst/>
          </a:prstGeom>
          <a:noFill/>
        </p:spPr>
        <p:txBody>
          <a:bodyPr wrap="square" rtlCol="0">
            <a:spAutoFit/>
          </a:bodyPr>
          <a:lstStyle/>
          <a:p>
            <a:pPr algn="ctr"/>
            <a:r>
              <a:rPr lang="en-GB" sz="2000" dirty="0">
                <a:solidFill>
                  <a:schemeClr val="bg1"/>
                </a:solidFill>
                <a:latin typeface="Arial" panose="020B0604020202020204" pitchFamily="34" charset="0"/>
                <a:cs typeface="Arial" panose="020B0604020202020204" pitchFamily="34" charset="0"/>
              </a:rPr>
              <a:t>Microbiology</a:t>
            </a:r>
          </a:p>
        </p:txBody>
      </p:sp>
      <p:sp>
        <p:nvSpPr>
          <p:cNvPr id="21" name="Hexagon 20"/>
          <p:cNvSpPr/>
          <p:nvPr/>
        </p:nvSpPr>
        <p:spPr>
          <a:xfrm>
            <a:off x="5220072" y="1027117"/>
            <a:ext cx="2117950" cy="1825819"/>
          </a:xfrm>
          <a:prstGeom prst="hexagon">
            <a:avLst/>
          </a:prstGeom>
          <a:solidFill>
            <a:srgbClr val="003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2" name="TextBox 21"/>
          <p:cNvSpPr txBox="1"/>
          <p:nvPr/>
        </p:nvSpPr>
        <p:spPr>
          <a:xfrm>
            <a:off x="5393806" y="1445518"/>
            <a:ext cx="1770482" cy="1015663"/>
          </a:xfrm>
          <a:prstGeom prst="rect">
            <a:avLst/>
          </a:prstGeom>
          <a:noFill/>
        </p:spPr>
        <p:txBody>
          <a:bodyPr wrap="square" rtlCol="0">
            <a:spAutoFit/>
          </a:bodyPr>
          <a:lstStyle/>
          <a:p>
            <a:pPr algn="ctr"/>
            <a:r>
              <a:rPr lang="en-GB" sz="2000" dirty="0">
                <a:solidFill>
                  <a:schemeClr val="bg1"/>
                </a:solidFill>
                <a:latin typeface="Arial" panose="020B0604020202020204" pitchFamily="34" charset="0"/>
                <a:cs typeface="Arial" panose="020B0604020202020204" pitchFamily="34" charset="0"/>
              </a:rPr>
              <a:t>Respiratory</a:t>
            </a:r>
          </a:p>
          <a:p>
            <a:pPr algn="ctr"/>
            <a:r>
              <a:rPr lang="en-GB" sz="2000" dirty="0">
                <a:solidFill>
                  <a:schemeClr val="bg1"/>
                </a:solidFill>
                <a:latin typeface="Arial" panose="020B0604020202020204" pitchFamily="34" charset="0"/>
                <a:cs typeface="Arial" panose="020B0604020202020204" pitchFamily="34" charset="0"/>
              </a:rPr>
              <a:t>(twice per month)</a:t>
            </a:r>
            <a:endParaRPr lang="en-GB" sz="1600" dirty="0">
              <a:solidFill>
                <a:schemeClr val="bg1"/>
              </a:solidFill>
              <a:latin typeface="Arial" panose="020B0604020202020204" pitchFamily="34" charset="0"/>
              <a:cs typeface="Arial" panose="020B0604020202020204" pitchFamily="34" charset="0"/>
            </a:endParaRPr>
          </a:p>
        </p:txBody>
      </p:sp>
      <p:sp>
        <p:nvSpPr>
          <p:cNvPr id="23" name="Hexagon 22"/>
          <p:cNvSpPr/>
          <p:nvPr/>
        </p:nvSpPr>
        <p:spPr>
          <a:xfrm>
            <a:off x="1835696" y="1077580"/>
            <a:ext cx="2117950" cy="1825819"/>
          </a:xfrm>
          <a:prstGeom prst="hexagon">
            <a:avLst/>
          </a:prstGeom>
          <a:solidFill>
            <a:srgbClr val="B21F2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4" name="TextBox 23"/>
          <p:cNvSpPr txBox="1"/>
          <p:nvPr/>
        </p:nvSpPr>
        <p:spPr>
          <a:xfrm>
            <a:off x="2009430" y="1221596"/>
            <a:ext cx="1770482" cy="1323439"/>
          </a:xfrm>
          <a:prstGeom prst="rect">
            <a:avLst/>
          </a:prstGeom>
          <a:noFill/>
        </p:spPr>
        <p:txBody>
          <a:bodyPr wrap="square" rtlCol="0">
            <a:spAutoFit/>
          </a:bodyPr>
          <a:lstStyle/>
          <a:p>
            <a:pPr algn="ctr"/>
            <a:r>
              <a:rPr lang="en-GB" sz="2000" dirty="0">
                <a:solidFill>
                  <a:schemeClr val="bg1"/>
                </a:solidFill>
                <a:latin typeface="Arial" panose="020B0604020202020204" pitchFamily="34" charset="0"/>
                <a:cs typeface="Arial" panose="020B0604020202020204" pitchFamily="34" charset="0"/>
              </a:rPr>
              <a:t>Neurology for Huntington’s</a:t>
            </a:r>
          </a:p>
          <a:p>
            <a:pPr algn="ctr"/>
            <a:r>
              <a:rPr lang="en-GB" sz="2000" dirty="0">
                <a:solidFill>
                  <a:schemeClr val="bg1"/>
                </a:solidFill>
                <a:latin typeface="Arial" panose="020B0604020202020204" pitchFamily="34" charset="0"/>
                <a:cs typeface="Arial" panose="020B0604020202020204" pitchFamily="34" charset="0"/>
              </a:rPr>
              <a:t>(twice per week)</a:t>
            </a:r>
            <a:endParaRPr lang="en-GB" sz="1600" dirty="0">
              <a:solidFill>
                <a:schemeClr val="bg1"/>
              </a:solidFill>
              <a:latin typeface="Arial" panose="020B0604020202020204" pitchFamily="34" charset="0"/>
              <a:cs typeface="Arial" panose="020B0604020202020204" pitchFamily="34" charset="0"/>
            </a:endParaRPr>
          </a:p>
        </p:txBody>
      </p:sp>
      <p:sp>
        <p:nvSpPr>
          <p:cNvPr id="25" name="Hexagon 24"/>
          <p:cNvSpPr/>
          <p:nvPr/>
        </p:nvSpPr>
        <p:spPr>
          <a:xfrm>
            <a:off x="6948264" y="1963221"/>
            <a:ext cx="2117950" cy="1825819"/>
          </a:xfrm>
          <a:prstGeom prst="hexagon">
            <a:avLst/>
          </a:prstGeom>
          <a:solidFill>
            <a:srgbClr val="FCB13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7" name="TextBox 26"/>
          <p:cNvSpPr txBox="1"/>
          <p:nvPr/>
        </p:nvSpPr>
        <p:spPr>
          <a:xfrm>
            <a:off x="7121998" y="2539285"/>
            <a:ext cx="1770482" cy="707886"/>
          </a:xfrm>
          <a:prstGeom prst="rect">
            <a:avLst/>
          </a:prstGeom>
          <a:noFill/>
        </p:spPr>
        <p:txBody>
          <a:bodyPr wrap="square" rtlCol="0">
            <a:spAutoFit/>
          </a:bodyPr>
          <a:lstStyle/>
          <a:p>
            <a:pPr algn="ctr"/>
            <a:r>
              <a:rPr lang="en-GB" sz="2000" dirty="0">
                <a:solidFill>
                  <a:schemeClr val="bg1"/>
                </a:solidFill>
                <a:latin typeface="Arial" panose="020B0604020202020204" pitchFamily="34" charset="0"/>
                <a:cs typeface="Arial" panose="020B0604020202020204" pitchFamily="34" charset="0"/>
              </a:rPr>
              <a:t>ENT (once per month)</a:t>
            </a:r>
          </a:p>
        </p:txBody>
      </p:sp>
      <p:sp>
        <p:nvSpPr>
          <p:cNvPr id="28" name="Hexagon 27"/>
          <p:cNvSpPr/>
          <p:nvPr/>
        </p:nvSpPr>
        <p:spPr>
          <a:xfrm>
            <a:off x="5261280" y="2923962"/>
            <a:ext cx="2117950" cy="1825819"/>
          </a:xfrm>
          <a:prstGeom prst="hexagon">
            <a:avLst/>
          </a:prstGeom>
          <a:solidFill>
            <a:srgbClr val="FCB13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9" name="TextBox 28"/>
          <p:cNvSpPr txBox="1"/>
          <p:nvPr/>
        </p:nvSpPr>
        <p:spPr>
          <a:xfrm>
            <a:off x="5435014" y="3403381"/>
            <a:ext cx="1770482" cy="1015663"/>
          </a:xfrm>
          <a:prstGeom prst="rect">
            <a:avLst/>
          </a:prstGeom>
          <a:noFill/>
        </p:spPr>
        <p:txBody>
          <a:bodyPr wrap="square" rtlCol="0">
            <a:spAutoFit/>
          </a:bodyPr>
          <a:lstStyle/>
          <a:p>
            <a:pPr algn="ctr"/>
            <a:r>
              <a:rPr lang="en-GB" sz="2000" dirty="0">
                <a:solidFill>
                  <a:schemeClr val="bg1"/>
                </a:solidFill>
                <a:latin typeface="Arial" panose="020B0604020202020204" pitchFamily="34" charset="0"/>
                <a:cs typeface="Arial" panose="020B0604020202020204" pitchFamily="34" charset="0"/>
              </a:rPr>
              <a:t>Radiology</a:t>
            </a:r>
          </a:p>
          <a:p>
            <a:pPr algn="ctr"/>
            <a:r>
              <a:rPr lang="en-GB" sz="2000" dirty="0">
                <a:solidFill>
                  <a:schemeClr val="bg1"/>
                </a:solidFill>
                <a:latin typeface="Arial" panose="020B0604020202020204" pitchFamily="34" charset="0"/>
                <a:cs typeface="Arial" panose="020B0604020202020204" pitchFamily="34" charset="0"/>
              </a:rPr>
              <a:t>(once per week)</a:t>
            </a:r>
          </a:p>
        </p:txBody>
      </p:sp>
      <p:sp>
        <p:nvSpPr>
          <p:cNvPr id="30" name="Hexagon 29"/>
          <p:cNvSpPr/>
          <p:nvPr/>
        </p:nvSpPr>
        <p:spPr>
          <a:xfrm>
            <a:off x="3563888" y="3892015"/>
            <a:ext cx="2117950" cy="1825819"/>
          </a:xfrm>
          <a:prstGeom prst="hexagon">
            <a:avLst/>
          </a:prstGeom>
          <a:solidFill>
            <a:srgbClr val="FCB13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1" name="TextBox 30"/>
          <p:cNvSpPr txBox="1"/>
          <p:nvPr/>
        </p:nvSpPr>
        <p:spPr>
          <a:xfrm>
            <a:off x="3737622" y="4181821"/>
            <a:ext cx="1770482" cy="1323439"/>
          </a:xfrm>
          <a:prstGeom prst="rect">
            <a:avLst/>
          </a:prstGeom>
          <a:noFill/>
        </p:spPr>
        <p:txBody>
          <a:bodyPr wrap="square" rtlCol="0">
            <a:spAutoFit/>
          </a:bodyPr>
          <a:lstStyle/>
          <a:p>
            <a:pPr algn="ctr"/>
            <a:r>
              <a:rPr lang="en-GB" sz="2000" dirty="0">
                <a:solidFill>
                  <a:schemeClr val="bg1"/>
                </a:solidFill>
                <a:latin typeface="Arial" panose="020B0604020202020204" pitchFamily="34" charset="0"/>
                <a:cs typeface="Arial" panose="020B0604020202020204" pitchFamily="34" charset="0"/>
              </a:rPr>
              <a:t>Specialist dentistry</a:t>
            </a:r>
          </a:p>
          <a:p>
            <a:pPr algn="ctr"/>
            <a:r>
              <a:rPr lang="en-GB" sz="2000" dirty="0">
                <a:solidFill>
                  <a:schemeClr val="bg1"/>
                </a:solidFill>
                <a:latin typeface="Arial" panose="020B0604020202020204" pitchFamily="34" charset="0"/>
                <a:cs typeface="Arial" panose="020B0604020202020204" pitchFamily="34" charset="0"/>
              </a:rPr>
              <a:t>(twice per week)</a:t>
            </a:r>
          </a:p>
        </p:txBody>
      </p:sp>
      <p:sp>
        <p:nvSpPr>
          <p:cNvPr id="32" name="Hexagon 31"/>
          <p:cNvSpPr/>
          <p:nvPr/>
        </p:nvSpPr>
        <p:spPr>
          <a:xfrm>
            <a:off x="3534170" y="2009610"/>
            <a:ext cx="2117950" cy="1825819"/>
          </a:xfrm>
          <a:prstGeom prst="hexagon">
            <a:avLst/>
          </a:prstGeom>
          <a:solidFill>
            <a:srgbClr val="003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3" name="TextBox 32"/>
          <p:cNvSpPr txBox="1"/>
          <p:nvPr/>
        </p:nvSpPr>
        <p:spPr>
          <a:xfrm>
            <a:off x="3707904" y="2342355"/>
            <a:ext cx="1770482" cy="1323439"/>
          </a:xfrm>
          <a:prstGeom prst="rect">
            <a:avLst/>
          </a:prstGeom>
          <a:noFill/>
        </p:spPr>
        <p:txBody>
          <a:bodyPr wrap="square" rtlCol="0">
            <a:spAutoFit/>
          </a:bodyPr>
          <a:lstStyle/>
          <a:p>
            <a:pPr algn="ctr"/>
            <a:r>
              <a:rPr lang="en-GB" sz="2000" dirty="0">
                <a:solidFill>
                  <a:schemeClr val="bg1"/>
                </a:solidFill>
                <a:latin typeface="Arial" panose="020B0604020202020204" pitchFamily="34" charset="0"/>
                <a:cs typeface="Arial" panose="020B0604020202020204" pitchFamily="34" charset="0"/>
              </a:rPr>
              <a:t>Respiratory for ventilator unit (once per week)</a:t>
            </a:r>
            <a:endParaRPr lang="en-GB" sz="1600" dirty="0">
              <a:solidFill>
                <a:schemeClr val="bg1"/>
              </a:solidFill>
              <a:latin typeface="Arial" panose="020B0604020202020204" pitchFamily="34" charset="0"/>
              <a:cs typeface="Arial" panose="020B0604020202020204" pitchFamily="34" charset="0"/>
            </a:endParaRPr>
          </a:p>
        </p:txBody>
      </p:sp>
      <p:sp>
        <p:nvSpPr>
          <p:cNvPr id="34" name="Hexagon 33"/>
          <p:cNvSpPr/>
          <p:nvPr/>
        </p:nvSpPr>
        <p:spPr>
          <a:xfrm>
            <a:off x="1835696" y="2971333"/>
            <a:ext cx="2117950" cy="1825819"/>
          </a:xfrm>
          <a:prstGeom prst="hexagon">
            <a:avLst/>
          </a:prstGeom>
          <a:solidFill>
            <a:srgbClr val="003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5" name="TextBox 34"/>
          <p:cNvSpPr txBox="1"/>
          <p:nvPr/>
        </p:nvSpPr>
        <p:spPr>
          <a:xfrm>
            <a:off x="2009430" y="3304078"/>
            <a:ext cx="1770482" cy="1015663"/>
          </a:xfrm>
          <a:prstGeom prst="rect">
            <a:avLst/>
          </a:prstGeom>
          <a:noFill/>
        </p:spPr>
        <p:txBody>
          <a:bodyPr wrap="square" rtlCol="0">
            <a:spAutoFit/>
          </a:bodyPr>
          <a:lstStyle/>
          <a:p>
            <a:pPr algn="ctr"/>
            <a:r>
              <a:rPr lang="en-GB" sz="2000" dirty="0">
                <a:solidFill>
                  <a:schemeClr val="bg1"/>
                </a:solidFill>
                <a:latin typeface="Arial" panose="020B0604020202020204" pitchFamily="34" charset="0"/>
                <a:cs typeface="Arial" panose="020B0604020202020204" pitchFamily="34" charset="0"/>
              </a:rPr>
              <a:t>Respiratory nursing (twice per month)</a:t>
            </a:r>
            <a:endParaRPr lang="en-GB" sz="1600" dirty="0">
              <a:solidFill>
                <a:schemeClr val="bg1"/>
              </a:solidFill>
              <a:latin typeface="Arial" panose="020B0604020202020204" pitchFamily="34" charset="0"/>
              <a:cs typeface="Arial" panose="020B0604020202020204" pitchFamily="34" charset="0"/>
            </a:endParaRPr>
          </a:p>
        </p:txBody>
      </p:sp>
      <p:sp>
        <p:nvSpPr>
          <p:cNvPr id="36" name="Hexagon 35"/>
          <p:cNvSpPr/>
          <p:nvPr/>
        </p:nvSpPr>
        <p:spPr>
          <a:xfrm>
            <a:off x="107504" y="3907437"/>
            <a:ext cx="2117950" cy="1825819"/>
          </a:xfrm>
          <a:prstGeom prst="hexagon">
            <a:avLst/>
          </a:prstGeom>
          <a:solidFill>
            <a:srgbClr val="003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7" name="TextBox 36"/>
          <p:cNvSpPr txBox="1"/>
          <p:nvPr/>
        </p:nvSpPr>
        <p:spPr>
          <a:xfrm>
            <a:off x="281238" y="4240182"/>
            <a:ext cx="1770482" cy="1015663"/>
          </a:xfrm>
          <a:prstGeom prst="rect">
            <a:avLst/>
          </a:prstGeom>
          <a:noFill/>
        </p:spPr>
        <p:txBody>
          <a:bodyPr wrap="square" rtlCol="0">
            <a:spAutoFit/>
          </a:bodyPr>
          <a:lstStyle/>
          <a:p>
            <a:pPr algn="ctr"/>
            <a:r>
              <a:rPr lang="en-GB" sz="2000" dirty="0">
                <a:solidFill>
                  <a:schemeClr val="bg1"/>
                </a:solidFill>
                <a:latin typeface="Arial" panose="020B0604020202020204" pitchFamily="34" charset="0"/>
                <a:cs typeface="Arial" panose="020B0604020202020204" pitchFamily="34" charset="0"/>
              </a:rPr>
              <a:t>Palliative care (twice per month)</a:t>
            </a:r>
            <a:endParaRPr lang="en-GB" sz="1600" dirty="0">
              <a:solidFill>
                <a:schemeClr val="bg1"/>
              </a:solidFill>
              <a:latin typeface="Arial" panose="020B0604020202020204" pitchFamily="34" charset="0"/>
              <a:cs typeface="Arial" panose="020B0604020202020204" pitchFamily="34" charset="0"/>
            </a:endParaRP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5923499"/>
            <a:ext cx="2549838" cy="849346"/>
          </a:xfrm>
          <a:prstGeom prst="rect">
            <a:avLst/>
          </a:prstGeom>
        </p:spPr>
      </p:pic>
    </p:spTree>
    <p:extLst>
      <p:ext uri="{BB962C8B-B14F-4D97-AF65-F5344CB8AC3E}">
        <p14:creationId xmlns:p14="http://schemas.microsoft.com/office/powerpoint/2010/main" val="510451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97768"/>
            <a:ext cx="8147248" cy="1070992"/>
          </a:xfrm>
        </p:spPr>
        <p:txBody>
          <a:bodyPr>
            <a:noAutofit/>
          </a:bodyPr>
          <a:lstStyle/>
          <a:p>
            <a:r>
              <a:rPr lang="en-GB" sz="3200" dirty="0">
                <a:solidFill>
                  <a:srgbClr val="FFC000"/>
                </a:solidFill>
                <a:latin typeface="Arial" panose="020B0604020202020204" pitchFamily="34" charset="0"/>
                <a:cs typeface="Arial" panose="020B0604020202020204" pitchFamily="34" charset="0"/>
              </a:rPr>
              <a:t>A way to display charts</a:t>
            </a:r>
            <a:br>
              <a:rPr lang="en-GB" sz="3200" dirty="0">
                <a:solidFill>
                  <a:srgbClr val="FFC000"/>
                </a:solidFill>
                <a:latin typeface="Arial" panose="020B0604020202020204" pitchFamily="34" charset="0"/>
                <a:cs typeface="Arial" panose="020B0604020202020204" pitchFamily="34" charset="0"/>
              </a:rPr>
            </a:br>
            <a:r>
              <a:rPr lang="en-GB" sz="1600" dirty="0" err="1">
                <a:solidFill>
                  <a:srgbClr val="003A80"/>
                </a:solidFill>
                <a:latin typeface="Arial" panose="020B0604020202020204" pitchFamily="34" charset="0"/>
                <a:cs typeface="Arial" panose="020B0604020202020204" pitchFamily="34" charset="0"/>
              </a:rPr>
              <a:t>Subheader</a:t>
            </a:r>
            <a:endParaRPr lang="en-GB" sz="1600" dirty="0">
              <a:solidFill>
                <a:srgbClr val="FFC000"/>
              </a:solidFill>
              <a:latin typeface="Arial" panose="020B0604020202020204" pitchFamily="34" charset="0"/>
              <a:cs typeface="Arial" panose="020B0604020202020204" pitchFamily="34" charset="0"/>
            </a:endParaRPr>
          </a:p>
        </p:txBody>
      </p:sp>
      <p:sp>
        <p:nvSpPr>
          <p:cNvPr id="39" name="Rectangle 38"/>
          <p:cNvSpPr/>
          <p:nvPr/>
        </p:nvSpPr>
        <p:spPr>
          <a:xfrm>
            <a:off x="6084168" y="2348880"/>
            <a:ext cx="2736304" cy="3162796"/>
          </a:xfrm>
          <a:prstGeom prst="rect">
            <a:avLst/>
          </a:prstGeom>
          <a:solidFill>
            <a:srgbClr val="B21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42" name="Rectangle 41"/>
          <p:cNvSpPr/>
          <p:nvPr/>
        </p:nvSpPr>
        <p:spPr>
          <a:xfrm>
            <a:off x="3203848" y="1700808"/>
            <a:ext cx="2736304" cy="3816424"/>
          </a:xfrm>
          <a:prstGeom prst="rect">
            <a:avLst/>
          </a:prstGeom>
          <a:solidFill>
            <a:srgbClr val="A5A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43" name="Rectangle 42"/>
          <p:cNvSpPr/>
          <p:nvPr/>
        </p:nvSpPr>
        <p:spPr>
          <a:xfrm>
            <a:off x="347124" y="908720"/>
            <a:ext cx="2736304" cy="4608512"/>
          </a:xfrm>
          <a:prstGeom prst="rect">
            <a:avLst/>
          </a:prstGeom>
          <a:solidFill>
            <a:srgbClr val="289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44" name="TextBox 43"/>
          <p:cNvSpPr txBox="1"/>
          <p:nvPr/>
        </p:nvSpPr>
        <p:spPr>
          <a:xfrm>
            <a:off x="347125" y="1273983"/>
            <a:ext cx="2736303" cy="2068259"/>
          </a:xfrm>
          <a:prstGeom prst="rect">
            <a:avLst/>
          </a:prstGeom>
          <a:noFill/>
        </p:spPr>
        <p:txBody>
          <a:bodyPr wrap="square" rtlCol="0">
            <a:spAutoFit/>
          </a:bodyPr>
          <a:lstStyle/>
          <a:p>
            <a:pPr algn="ctr"/>
            <a:r>
              <a:rPr lang="en-GB" sz="2400" dirty="0">
                <a:solidFill>
                  <a:schemeClr val="bg1"/>
                </a:solidFill>
                <a:latin typeface="Arial" panose="020B0604020202020204" pitchFamily="34" charset="0"/>
                <a:cs typeface="Arial" panose="020B0604020202020204" pitchFamily="34" charset="0"/>
              </a:rPr>
              <a:t>Chart 1</a:t>
            </a:r>
          </a:p>
          <a:p>
            <a:pPr algn="ctr"/>
            <a:endParaRPr lang="en-GB" dirty="0">
              <a:solidFill>
                <a:schemeClr val="bg1"/>
              </a:solidFill>
              <a:latin typeface="Arial" panose="020B0604020202020204" pitchFamily="34" charset="0"/>
              <a:cs typeface="Arial" panose="020B0604020202020204" pitchFamily="34" charset="0"/>
            </a:endParaRPr>
          </a:p>
          <a:p>
            <a:pPr marL="285750" lvl="0" indent="-285750">
              <a:spcBef>
                <a:spcPct val="20000"/>
              </a:spcBef>
              <a:buClr>
                <a:srgbClr val="93A299"/>
              </a:buClr>
              <a:buSzPct val="8500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Bullet  point 1 </a:t>
            </a:r>
          </a:p>
          <a:p>
            <a:pPr marL="285750" lvl="0" indent="-285750">
              <a:spcBef>
                <a:spcPct val="20000"/>
              </a:spcBef>
              <a:buClr>
                <a:srgbClr val="93A299"/>
              </a:buClr>
              <a:buSzPct val="8500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Bullet  point 2 </a:t>
            </a:r>
          </a:p>
          <a:p>
            <a:pPr marL="285750" lvl="0" indent="-285750">
              <a:spcBef>
                <a:spcPct val="20000"/>
              </a:spcBef>
              <a:buClr>
                <a:srgbClr val="93A299"/>
              </a:buClr>
              <a:buSzPct val="8500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Bullet  point 3 </a:t>
            </a:r>
          </a:p>
          <a:p>
            <a:pPr marL="285750" lvl="0" indent="-285750">
              <a:spcBef>
                <a:spcPct val="20000"/>
              </a:spcBef>
              <a:buClr>
                <a:srgbClr val="93A299"/>
              </a:buClr>
              <a:buSzPct val="8500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Bullet  point 4 </a:t>
            </a:r>
          </a:p>
        </p:txBody>
      </p:sp>
      <p:cxnSp>
        <p:nvCxnSpPr>
          <p:cNvPr id="52" name="Straight Connector 51"/>
          <p:cNvCxnSpPr/>
          <p:nvPr/>
        </p:nvCxnSpPr>
        <p:spPr>
          <a:xfrm>
            <a:off x="0" y="5805264"/>
            <a:ext cx="9144000" cy="0"/>
          </a:xfrm>
          <a:prstGeom prst="line">
            <a:avLst/>
          </a:prstGeom>
          <a:ln w="25400" cmpd="sng">
            <a:solidFill>
              <a:srgbClr val="FCB13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54133" y="2348880"/>
            <a:ext cx="2592292" cy="2345257"/>
          </a:xfrm>
          <a:prstGeom prst="rect">
            <a:avLst/>
          </a:prstGeom>
          <a:noFill/>
        </p:spPr>
        <p:txBody>
          <a:bodyPr wrap="square" rtlCol="0">
            <a:spAutoFit/>
          </a:bodyPr>
          <a:lstStyle/>
          <a:p>
            <a:pPr algn="ctr"/>
            <a:r>
              <a:rPr lang="en-GB" sz="2400" dirty="0">
                <a:solidFill>
                  <a:schemeClr val="bg1"/>
                </a:solidFill>
                <a:latin typeface="Arial" panose="020B0604020202020204" pitchFamily="34" charset="0"/>
                <a:cs typeface="Arial" panose="020B0604020202020204" pitchFamily="34" charset="0"/>
              </a:rPr>
              <a:t>Chart 2 </a:t>
            </a:r>
            <a:endParaRPr lang="en-GB" dirty="0">
              <a:solidFill>
                <a:schemeClr val="bg1"/>
              </a:solidFill>
              <a:latin typeface="Arial" panose="020B0604020202020204" pitchFamily="34" charset="0"/>
              <a:cs typeface="Arial" panose="020B0604020202020204" pitchFamily="34" charset="0"/>
            </a:endParaRPr>
          </a:p>
          <a:p>
            <a:pPr algn="ctr"/>
            <a:endParaRPr lang="en-GB" dirty="0">
              <a:solidFill>
                <a:schemeClr val="bg1"/>
              </a:solidFill>
              <a:latin typeface="Arial" panose="020B0604020202020204" pitchFamily="34" charset="0"/>
              <a:cs typeface="Arial" panose="020B0604020202020204" pitchFamily="34" charset="0"/>
            </a:endParaRPr>
          </a:p>
          <a:p>
            <a:pPr marL="285750" lvl="0" indent="-285750">
              <a:spcBef>
                <a:spcPct val="20000"/>
              </a:spcBef>
              <a:buClr>
                <a:srgbClr val="93A299"/>
              </a:buClr>
              <a:buSzPct val="8500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Bullet  point 1 </a:t>
            </a:r>
          </a:p>
          <a:p>
            <a:pPr marL="285750" lvl="0" indent="-285750">
              <a:spcBef>
                <a:spcPct val="20000"/>
              </a:spcBef>
              <a:buClr>
                <a:srgbClr val="93A299"/>
              </a:buClr>
              <a:buSzPct val="8500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Bullet  point 2 </a:t>
            </a:r>
          </a:p>
          <a:p>
            <a:pPr marL="285750" lvl="0" indent="-285750">
              <a:spcBef>
                <a:spcPct val="20000"/>
              </a:spcBef>
              <a:buClr>
                <a:srgbClr val="93A299"/>
              </a:buClr>
              <a:buSzPct val="8500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Bullet  point 3 </a:t>
            </a:r>
          </a:p>
          <a:p>
            <a:pPr marL="285750" lvl="0" indent="-285750">
              <a:spcBef>
                <a:spcPct val="20000"/>
              </a:spcBef>
              <a:buClr>
                <a:srgbClr val="93A299"/>
              </a:buClr>
              <a:buSzPct val="8500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Bullet  point 4 </a:t>
            </a:r>
          </a:p>
          <a:p>
            <a:pPr algn="ctr"/>
            <a:endParaRPr lang="en-GB" dirty="0">
              <a:solidFill>
                <a:schemeClr val="bg1"/>
              </a:solidFill>
              <a:latin typeface="Arial" panose="020B0604020202020204" pitchFamily="34" charset="0"/>
              <a:cs typeface="Arial" panose="020B0604020202020204" pitchFamily="34" charset="0"/>
            </a:endParaRPr>
          </a:p>
        </p:txBody>
      </p:sp>
      <p:sp>
        <p:nvSpPr>
          <p:cNvPr id="54" name="TextBox 53"/>
          <p:cNvSpPr txBox="1"/>
          <p:nvPr/>
        </p:nvSpPr>
        <p:spPr>
          <a:xfrm>
            <a:off x="6108128" y="2868449"/>
            <a:ext cx="2736303" cy="2123658"/>
          </a:xfrm>
          <a:prstGeom prst="rect">
            <a:avLst/>
          </a:prstGeom>
          <a:noFill/>
        </p:spPr>
        <p:txBody>
          <a:bodyPr wrap="square" rtlCol="0">
            <a:spAutoFit/>
          </a:bodyPr>
          <a:lstStyle/>
          <a:p>
            <a:pPr algn="ctr"/>
            <a:r>
              <a:rPr lang="en-GB" sz="2400" dirty="0">
                <a:solidFill>
                  <a:schemeClr val="bg1"/>
                </a:solidFill>
                <a:latin typeface="Arial" panose="020B0604020202020204" pitchFamily="34" charset="0"/>
                <a:cs typeface="Arial" panose="020B0604020202020204" pitchFamily="34" charset="0"/>
              </a:rPr>
              <a:t>Chart 3</a:t>
            </a:r>
            <a:endParaRPr lang="en-GB" dirty="0">
              <a:solidFill>
                <a:schemeClr val="bg1"/>
              </a:solidFill>
              <a:latin typeface="Arial" panose="020B0604020202020204" pitchFamily="34" charset="0"/>
              <a:cs typeface="Arial" panose="020B0604020202020204" pitchFamily="34" charset="0"/>
            </a:endParaRPr>
          </a:p>
          <a:p>
            <a:pPr algn="ctr"/>
            <a:endParaRPr lang="en-GB" dirty="0">
              <a:solidFill>
                <a:schemeClr val="bg1"/>
              </a:solidFill>
              <a:latin typeface="Arial" panose="020B0604020202020204" pitchFamily="34" charset="0"/>
              <a:cs typeface="Arial" panose="020B0604020202020204" pitchFamily="34" charset="0"/>
            </a:endParaRPr>
          </a:p>
          <a:p>
            <a:pPr marL="285750" lvl="0" indent="-285750">
              <a:spcBef>
                <a:spcPct val="20000"/>
              </a:spcBef>
              <a:buClr>
                <a:srgbClr val="93A299"/>
              </a:buClr>
              <a:buSzPct val="8500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Bullet  point 1 </a:t>
            </a:r>
          </a:p>
          <a:p>
            <a:pPr marL="285750" lvl="0" indent="-285750">
              <a:spcBef>
                <a:spcPct val="20000"/>
              </a:spcBef>
              <a:buClr>
                <a:srgbClr val="93A299"/>
              </a:buClr>
              <a:buSzPct val="8500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Bullet  point 2 </a:t>
            </a:r>
          </a:p>
          <a:p>
            <a:pPr marL="285750" lvl="0" indent="-285750">
              <a:spcBef>
                <a:spcPct val="20000"/>
              </a:spcBef>
              <a:buClr>
                <a:srgbClr val="93A299"/>
              </a:buClr>
              <a:buSzPct val="8500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Bullet  point 3 </a:t>
            </a:r>
          </a:p>
          <a:p>
            <a:pPr marL="285750" lvl="0" indent="-285750">
              <a:spcBef>
                <a:spcPct val="20000"/>
              </a:spcBef>
              <a:buClr>
                <a:srgbClr val="93A299"/>
              </a:buClr>
              <a:buSzPct val="8500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Bullet  point 4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5923499"/>
            <a:ext cx="2549838" cy="849346"/>
          </a:xfrm>
          <a:prstGeom prst="rect">
            <a:avLst/>
          </a:prstGeom>
        </p:spPr>
      </p:pic>
    </p:spTree>
    <p:extLst>
      <p:ext uri="{BB962C8B-B14F-4D97-AF65-F5344CB8AC3E}">
        <p14:creationId xmlns:p14="http://schemas.microsoft.com/office/powerpoint/2010/main" val="1104741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97768"/>
            <a:ext cx="8147248" cy="782960"/>
          </a:xfrm>
        </p:spPr>
        <p:txBody>
          <a:bodyPr>
            <a:noAutofit/>
          </a:bodyPr>
          <a:lstStyle/>
          <a:p>
            <a:r>
              <a:rPr lang="en-GB" sz="3200" dirty="0">
                <a:solidFill>
                  <a:srgbClr val="FFC000"/>
                </a:solidFill>
                <a:latin typeface="Arial" panose="020B0604020202020204" pitchFamily="34" charset="0"/>
                <a:cs typeface="Arial" panose="020B0604020202020204" pitchFamily="34" charset="0"/>
              </a:rPr>
              <a:t>More charts</a:t>
            </a:r>
            <a:br>
              <a:rPr lang="en-GB" sz="3200" dirty="0">
                <a:solidFill>
                  <a:srgbClr val="FFC000"/>
                </a:solidFill>
                <a:latin typeface="Arial" panose="020B0604020202020204" pitchFamily="34" charset="0"/>
                <a:cs typeface="Arial" panose="020B0604020202020204" pitchFamily="34" charset="0"/>
              </a:rPr>
            </a:br>
            <a:r>
              <a:rPr lang="en-GB" sz="1400" dirty="0" err="1">
                <a:solidFill>
                  <a:srgbClr val="003A80"/>
                </a:solidFill>
                <a:latin typeface="Arial" panose="020B0604020202020204" pitchFamily="34" charset="0"/>
                <a:cs typeface="Arial" panose="020B0604020202020204" pitchFamily="34" charset="0"/>
              </a:rPr>
              <a:t>Subheader</a:t>
            </a:r>
            <a:endParaRPr lang="en-GB" sz="3200" dirty="0">
              <a:solidFill>
                <a:srgbClr val="FFC000"/>
              </a:solidFill>
              <a:latin typeface="Arial" panose="020B0604020202020204" pitchFamily="34" charset="0"/>
              <a:cs typeface="Arial" panose="020B0604020202020204" pitchFamily="34" charset="0"/>
            </a:endParaRPr>
          </a:p>
        </p:txBody>
      </p:sp>
      <p:sp>
        <p:nvSpPr>
          <p:cNvPr id="39" name="Rectangle 38"/>
          <p:cNvSpPr/>
          <p:nvPr/>
        </p:nvSpPr>
        <p:spPr>
          <a:xfrm>
            <a:off x="3203848" y="1268760"/>
            <a:ext cx="2736304" cy="4274992"/>
          </a:xfrm>
          <a:prstGeom prst="rect">
            <a:avLst/>
          </a:prstGeom>
          <a:solidFill>
            <a:srgbClr val="003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43" name="Rectangle 42"/>
          <p:cNvSpPr/>
          <p:nvPr/>
        </p:nvSpPr>
        <p:spPr>
          <a:xfrm>
            <a:off x="347124" y="3879348"/>
            <a:ext cx="2736304" cy="1637884"/>
          </a:xfrm>
          <a:prstGeom prst="rect">
            <a:avLst/>
          </a:prstGeom>
          <a:solidFill>
            <a:srgbClr val="FCB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44" name="TextBox 43"/>
          <p:cNvSpPr txBox="1"/>
          <p:nvPr/>
        </p:nvSpPr>
        <p:spPr>
          <a:xfrm>
            <a:off x="347125" y="4030878"/>
            <a:ext cx="2736303" cy="1323439"/>
          </a:xfrm>
          <a:prstGeom prst="rect">
            <a:avLst/>
          </a:prstGeom>
          <a:noFill/>
        </p:spPr>
        <p:txBody>
          <a:bodyPr wrap="square" rtlCol="0">
            <a:spAutoFit/>
          </a:bodyPr>
          <a:lstStyle/>
          <a:p>
            <a:pPr algn="ctr"/>
            <a:r>
              <a:rPr lang="en-GB" sz="3200" dirty="0">
                <a:solidFill>
                  <a:schemeClr val="bg1"/>
                </a:solidFill>
                <a:latin typeface="Arial" panose="020B0604020202020204" pitchFamily="34" charset="0"/>
                <a:cs typeface="Arial" panose="020B0604020202020204" pitchFamily="34" charset="0"/>
              </a:rPr>
              <a:t>Chart 1</a:t>
            </a:r>
          </a:p>
          <a:p>
            <a:pPr marL="285750" lvl="0" indent="-285750">
              <a:spcBef>
                <a:spcPct val="20000"/>
              </a:spcBef>
              <a:buClr>
                <a:srgbClr val="93A299"/>
              </a:buClr>
              <a:buSzPct val="850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Bullet  point 1 </a:t>
            </a:r>
          </a:p>
          <a:p>
            <a:pPr marL="285750" lvl="0" indent="-285750">
              <a:spcBef>
                <a:spcPct val="20000"/>
              </a:spcBef>
              <a:buClr>
                <a:srgbClr val="93A299"/>
              </a:buClr>
              <a:buSzPct val="850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Bullet  point 2 </a:t>
            </a:r>
          </a:p>
        </p:txBody>
      </p:sp>
      <p:cxnSp>
        <p:nvCxnSpPr>
          <p:cNvPr id="52" name="Straight Connector 51"/>
          <p:cNvCxnSpPr/>
          <p:nvPr/>
        </p:nvCxnSpPr>
        <p:spPr>
          <a:xfrm>
            <a:off x="0" y="5805264"/>
            <a:ext cx="9144000" cy="0"/>
          </a:xfrm>
          <a:prstGeom prst="line">
            <a:avLst/>
          </a:prstGeom>
          <a:ln w="25400" cmpd="sng">
            <a:solidFill>
              <a:srgbClr val="FCB13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203849" y="1537888"/>
            <a:ext cx="2736303" cy="3077766"/>
          </a:xfrm>
          <a:prstGeom prst="rect">
            <a:avLst/>
          </a:prstGeom>
          <a:noFill/>
        </p:spPr>
        <p:txBody>
          <a:bodyPr wrap="square" rtlCol="0">
            <a:spAutoFit/>
          </a:bodyPr>
          <a:lstStyle/>
          <a:p>
            <a:pPr algn="ctr"/>
            <a:r>
              <a:rPr lang="en-GB" sz="3200" dirty="0">
                <a:solidFill>
                  <a:schemeClr val="bg1"/>
                </a:solidFill>
                <a:latin typeface="Arial" panose="020B0604020202020204" pitchFamily="34" charset="0"/>
                <a:cs typeface="Arial" panose="020B0604020202020204" pitchFamily="34" charset="0"/>
              </a:rPr>
              <a:t>Chart 2 </a:t>
            </a:r>
            <a:endParaRPr lang="en-GB" sz="2400" dirty="0">
              <a:solidFill>
                <a:schemeClr val="bg1"/>
              </a:solidFill>
              <a:latin typeface="Arial" panose="020B0604020202020204" pitchFamily="34" charset="0"/>
              <a:cs typeface="Arial" panose="020B0604020202020204" pitchFamily="34" charset="0"/>
            </a:endParaRPr>
          </a:p>
          <a:p>
            <a:pPr algn="ctr"/>
            <a:endParaRPr lang="en-GB" sz="2400" dirty="0">
              <a:solidFill>
                <a:schemeClr val="bg1"/>
              </a:solidFill>
              <a:latin typeface="Arial" panose="020B0604020202020204" pitchFamily="34" charset="0"/>
              <a:cs typeface="Arial" panose="020B0604020202020204" pitchFamily="34" charset="0"/>
            </a:endParaRPr>
          </a:p>
          <a:p>
            <a:pPr marL="285750" lvl="0" indent="-285750">
              <a:spcBef>
                <a:spcPct val="20000"/>
              </a:spcBef>
              <a:buClr>
                <a:srgbClr val="93A299"/>
              </a:buClr>
              <a:buSzPct val="850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Bullet  point 1 </a:t>
            </a:r>
          </a:p>
          <a:p>
            <a:pPr marL="285750" lvl="0" indent="-285750">
              <a:spcBef>
                <a:spcPct val="20000"/>
              </a:spcBef>
              <a:buClr>
                <a:srgbClr val="93A299"/>
              </a:buClr>
              <a:buSzPct val="850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Bullet  point 2 </a:t>
            </a:r>
          </a:p>
          <a:p>
            <a:pPr marL="285750" lvl="0" indent="-285750">
              <a:spcBef>
                <a:spcPct val="20000"/>
              </a:spcBef>
              <a:buClr>
                <a:srgbClr val="93A299"/>
              </a:buClr>
              <a:buSzPct val="850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Bullet  point 3 </a:t>
            </a:r>
          </a:p>
          <a:p>
            <a:pPr marL="285750" lvl="0" indent="-285750">
              <a:spcBef>
                <a:spcPct val="20000"/>
              </a:spcBef>
              <a:buClr>
                <a:srgbClr val="93A299"/>
              </a:buClr>
              <a:buSzPct val="850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Bullet  point 4 </a:t>
            </a:r>
          </a:p>
          <a:p>
            <a:pPr algn="ctr"/>
            <a:endParaRPr lang="en-GB" sz="2400" dirty="0">
              <a:solidFill>
                <a:schemeClr val="bg1"/>
              </a:solidFill>
              <a:latin typeface="Arial" panose="020B0604020202020204" pitchFamily="34" charset="0"/>
              <a:cs typeface="Arial" panose="020B0604020202020204" pitchFamily="34" charset="0"/>
            </a:endParaRPr>
          </a:p>
          <a:p>
            <a:pPr algn="ctr"/>
            <a:endParaRPr lang="en-GB"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6084169" y="2204864"/>
            <a:ext cx="2736304" cy="3312368"/>
          </a:xfrm>
          <a:prstGeom prst="rect">
            <a:avLst/>
          </a:prstGeom>
          <a:solidFill>
            <a:srgbClr val="289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2" name="TextBox 11"/>
          <p:cNvSpPr txBox="1"/>
          <p:nvPr/>
        </p:nvSpPr>
        <p:spPr>
          <a:xfrm>
            <a:off x="6084170" y="2496764"/>
            <a:ext cx="2736303" cy="3354765"/>
          </a:xfrm>
          <a:prstGeom prst="rect">
            <a:avLst/>
          </a:prstGeom>
          <a:noFill/>
        </p:spPr>
        <p:txBody>
          <a:bodyPr wrap="square" rtlCol="0">
            <a:spAutoFit/>
          </a:bodyPr>
          <a:lstStyle/>
          <a:p>
            <a:pPr algn="ctr"/>
            <a:r>
              <a:rPr lang="en-GB" sz="3200" dirty="0">
                <a:solidFill>
                  <a:schemeClr val="bg1"/>
                </a:solidFill>
                <a:latin typeface="Arial" panose="020B0604020202020204" pitchFamily="34" charset="0"/>
                <a:cs typeface="Arial" panose="020B0604020202020204" pitchFamily="34" charset="0"/>
              </a:rPr>
              <a:t>Chart 3 </a:t>
            </a:r>
            <a:endParaRPr lang="en-GB" sz="2400" dirty="0">
              <a:solidFill>
                <a:schemeClr val="bg1"/>
              </a:solidFill>
              <a:latin typeface="Arial" panose="020B0604020202020204" pitchFamily="34" charset="0"/>
              <a:cs typeface="Arial" panose="020B0604020202020204" pitchFamily="34" charset="0"/>
            </a:endParaRPr>
          </a:p>
          <a:p>
            <a:pPr algn="ctr"/>
            <a:endParaRPr lang="en-GB" sz="2400" dirty="0">
              <a:solidFill>
                <a:schemeClr val="bg1"/>
              </a:solidFill>
              <a:latin typeface="Arial" panose="020B0604020202020204" pitchFamily="34" charset="0"/>
              <a:cs typeface="Arial" panose="020B0604020202020204" pitchFamily="34" charset="0"/>
            </a:endParaRPr>
          </a:p>
          <a:p>
            <a:pPr marL="285750" lvl="0" indent="-285750">
              <a:spcBef>
                <a:spcPct val="20000"/>
              </a:spcBef>
              <a:buClr>
                <a:srgbClr val="93A299"/>
              </a:buClr>
              <a:buSzPct val="850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Bullet  point 1 </a:t>
            </a:r>
          </a:p>
          <a:p>
            <a:pPr marL="285750" lvl="0" indent="-285750">
              <a:spcBef>
                <a:spcPct val="20000"/>
              </a:spcBef>
              <a:buClr>
                <a:srgbClr val="93A299"/>
              </a:buClr>
              <a:buSzPct val="850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Bullet  point 2 </a:t>
            </a:r>
          </a:p>
          <a:p>
            <a:pPr marL="285750" lvl="0" indent="-285750">
              <a:spcBef>
                <a:spcPct val="20000"/>
              </a:spcBef>
              <a:buClr>
                <a:srgbClr val="93A299"/>
              </a:buClr>
              <a:buSzPct val="850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Bullet  point 3 </a:t>
            </a:r>
          </a:p>
          <a:p>
            <a:pPr marL="285750" lvl="0" indent="-285750">
              <a:spcBef>
                <a:spcPct val="20000"/>
              </a:spcBef>
              <a:buClr>
                <a:srgbClr val="93A299"/>
              </a:buClr>
              <a:buSzPct val="850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Bullet  point 4 </a:t>
            </a:r>
          </a:p>
          <a:p>
            <a:pPr algn="ctr"/>
            <a:endParaRPr lang="en-GB" sz="2400" dirty="0">
              <a:solidFill>
                <a:schemeClr val="bg1"/>
              </a:solidFill>
              <a:latin typeface="Arial" panose="020B0604020202020204" pitchFamily="34" charset="0"/>
              <a:cs typeface="Arial" panose="020B0604020202020204" pitchFamily="34" charset="0"/>
            </a:endParaRPr>
          </a:p>
          <a:p>
            <a:pPr algn="ctr"/>
            <a:endParaRPr lang="en-GB" dirty="0">
              <a:solidFill>
                <a:schemeClr val="bg1"/>
              </a:solidFill>
              <a:latin typeface="Arial" panose="020B0604020202020204" pitchFamily="34" charset="0"/>
              <a:cs typeface="Arial" panose="020B0604020202020204" pitchFamily="34" charset="0"/>
            </a:endParaRPr>
          </a:p>
          <a:p>
            <a:pPr algn="ctr"/>
            <a:endParaRPr lang="en-GB" dirty="0">
              <a:solidFill>
                <a:schemeClr val="bg1"/>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5923499"/>
            <a:ext cx="2549838" cy="849346"/>
          </a:xfrm>
          <a:prstGeom prst="rect">
            <a:avLst/>
          </a:prstGeom>
        </p:spPr>
      </p:pic>
    </p:spTree>
    <p:extLst>
      <p:ext uri="{BB962C8B-B14F-4D97-AF65-F5344CB8AC3E}">
        <p14:creationId xmlns:p14="http://schemas.microsoft.com/office/powerpoint/2010/main" val="2913341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en-GB" dirty="0">
                <a:solidFill>
                  <a:srgbClr val="FCB131"/>
                </a:solidFill>
                <a:latin typeface="Arial" panose="020B0604020202020204" pitchFamily="34" charset="0"/>
                <a:cs typeface="Arial" panose="020B0604020202020204" pitchFamily="34" charset="0"/>
              </a:rPr>
              <a:t>More bold images</a:t>
            </a:r>
          </a:p>
        </p:txBody>
      </p:sp>
      <p:cxnSp>
        <p:nvCxnSpPr>
          <p:cNvPr id="4" name="Straight Connector 3"/>
          <p:cNvCxnSpPr/>
          <p:nvPr/>
        </p:nvCxnSpPr>
        <p:spPr>
          <a:xfrm>
            <a:off x="0" y="5805264"/>
            <a:ext cx="9144000" cy="0"/>
          </a:xfrm>
          <a:prstGeom prst="line">
            <a:avLst/>
          </a:prstGeom>
          <a:ln w="25400" cmpd="sng">
            <a:solidFill>
              <a:srgbClr val="FCB131"/>
            </a:solidFill>
          </a:ln>
        </p:spPr>
        <p:style>
          <a:lnRef idx="1">
            <a:schemeClr val="accent1"/>
          </a:lnRef>
          <a:fillRef idx="0">
            <a:schemeClr val="accent1"/>
          </a:fillRef>
          <a:effectRef idx="0">
            <a:schemeClr val="accent1"/>
          </a:effectRef>
          <a:fontRef idx="minor">
            <a:schemeClr val="tx1"/>
          </a:fontRef>
        </p:style>
      </p:cxnSp>
      <p:pic>
        <p:nvPicPr>
          <p:cNvPr id="1027" name="Picture 3" descr="S:\Building and Grounds\Gardens\Garden &amp; Grounds\Daff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65" b="2892"/>
          <a:stretch/>
        </p:blipFill>
        <p:spPr bwMode="auto">
          <a:xfrm>
            <a:off x="1" y="1189076"/>
            <a:ext cx="9144000" cy="45884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5923499"/>
            <a:ext cx="2549838" cy="849346"/>
          </a:xfrm>
          <a:prstGeom prst="rect">
            <a:avLst/>
          </a:prstGeom>
        </p:spPr>
      </p:pic>
    </p:spTree>
    <p:extLst>
      <p:ext uri="{BB962C8B-B14F-4D97-AF65-F5344CB8AC3E}">
        <p14:creationId xmlns:p14="http://schemas.microsoft.com/office/powerpoint/2010/main" val="680682264"/>
      </p:ext>
    </p:extLst>
  </p:cSld>
  <p:clrMapOvr>
    <a:masterClrMapping/>
  </p:clrMapOvr>
  <mc:AlternateContent xmlns:mc="http://schemas.openxmlformats.org/markup-compatibility/2006" xmlns:p14="http://schemas.microsoft.com/office/powerpoint/2010/main">
    <mc:Choice Requires="p14">
      <p:transition p14:dur="0" advTm="8000"/>
    </mc:Choice>
    <mc:Fallback xmlns="">
      <p:transition advTm="8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05680" y="211162"/>
            <a:ext cx="8686800" cy="1417638"/>
          </a:xfrm>
        </p:spPr>
        <p:txBody>
          <a:bodyPr>
            <a:noAutofit/>
          </a:bodyPr>
          <a:lstStyle/>
          <a:p>
            <a:pPr lvl="0"/>
            <a:r>
              <a:rPr lang="en-GB" dirty="0">
                <a:solidFill>
                  <a:srgbClr val="FCB131"/>
                </a:solidFill>
                <a:latin typeface="Arial" panose="020B0604020202020204" pitchFamily="34" charset="0"/>
                <a:cs typeface="Arial" panose="020B0604020202020204" pitchFamily="34" charset="0"/>
              </a:rPr>
              <a:t>Another way to display info</a:t>
            </a:r>
          </a:p>
        </p:txBody>
      </p:sp>
      <p:cxnSp>
        <p:nvCxnSpPr>
          <p:cNvPr id="5" name="Straight Connector 4"/>
          <p:cNvCxnSpPr/>
          <p:nvPr/>
        </p:nvCxnSpPr>
        <p:spPr>
          <a:xfrm>
            <a:off x="0" y="5805264"/>
            <a:ext cx="9144000" cy="0"/>
          </a:xfrm>
          <a:prstGeom prst="line">
            <a:avLst/>
          </a:prstGeom>
          <a:ln w="25400" cmpd="sng">
            <a:solidFill>
              <a:srgbClr val="FCB13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259088" y="1916832"/>
            <a:ext cx="2592288" cy="1080120"/>
          </a:xfrm>
          <a:prstGeom prst="rect">
            <a:avLst/>
          </a:prstGeom>
          <a:solidFill>
            <a:srgbClr val="A5A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6" name="Rectangle 15"/>
          <p:cNvSpPr/>
          <p:nvPr/>
        </p:nvSpPr>
        <p:spPr>
          <a:xfrm>
            <a:off x="6084168" y="1916832"/>
            <a:ext cx="2592288" cy="1080120"/>
          </a:xfrm>
          <a:prstGeom prst="rect">
            <a:avLst/>
          </a:prstGeom>
          <a:solidFill>
            <a:srgbClr val="289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7" name="Rectangle 16"/>
          <p:cNvSpPr/>
          <p:nvPr/>
        </p:nvSpPr>
        <p:spPr>
          <a:xfrm>
            <a:off x="467544" y="1916832"/>
            <a:ext cx="2592288" cy="1080120"/>
          </a:xfrm>
          <a:prstGeom prst="rect">
            <a:avLst/>
          </a:prstGeom>
          <a:solidFill>
            <a:srgbClr val="B21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7" name="Rectangle 26"/>
          <p:cNvSpPr/>
          <p:nvPr/>
        </p:nvSpPr>
        <p:spPr>
          <a:xfrm>
            <a:off x="3259088" y="3184488"/>
            <a:ext cx="2592288" cy="1080120"/>
          </a:xfrm>
          <a:prstGeom prst="rect">
            <a:avLst/>
          </a:prstGeom>
          <a:solidFill>
            <a:srgbClr val="B21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8" name="Rectangle 27"/>
          <p:cNvSpPr/>
          <p:nvPr/>
        </p:nvSpPr>
        <p:spPr>
          <a:xfrm>
            <a:off x="6084168" y="3184488"/>
            <a:ext cx="2592288" cy="1080120"/>
          </a:xfrm>
          <a:prstGeom prst="rect">
            <a:avLst/>
          </a:prstGeom>
          <a:solidFill>
            <a:srgbClr val="FCB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9" name="Rectangle 28"/>
          <p:cNvSpPr/>
          <p:nvPr/>
        </p:nvSpPr>
        <p:spPr>
          <a:xfrm>
            <a:off x="467544" y="3184488"/>
            <a:ext cx="2592288" cy="1080120"/>
          </a:xfrm>
          <a:prstGeom prst="rect">
            <a:avLst/>
          </a:prstGeom>
          <a:solidFill>
            <a:srgbClr val="A5A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0" name="Rectangle 29"/>
          <p:cNvSpPr/>
          <p:nvPr/>
        </p:nvSpPr>
        <p:spPr>
          <a:xfrm>
            <a:off x="3244528" y="4437112"/>
            <a:ext cx="2592288" cy="1080120"/>
          </a:xfrm>
          <a:prstGeom prst="rect">
            <a:avLst/>
          </a:prstGeom>
          <a:solidFill>
            <a:srgbClr val="289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1" name="Rectangle 30"/>
          <p:cNvSpPr/>
          <p:nvPr/>
        </p:nvSpPr>
        <p:spPr>
          <a:xfrm>
            <a:off x="6069608" y="4437112"/>
            <a:ext cx="2592288" cy="1080120"/>
          </a:xfrm>
          <a:prstGeom prst="rect">
            <a:avLst/>
          </a:prstGeom>
          <a:solidFill>
            <a:srgbClr val="A5A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2" name="Rectangle 31"/>
          <p:cNvSpPr/>
          <p:nvPr/>
        </p:nvSpPr>
        <p:spPr>
          <a:xfrm>
            <a:off x="452984" y="4437112"/>
            <a:ext cx="2592288" cy="1080120"/>
          </a:xfrm>
          <a:prstGeom prst="rect">
            <a:avLst/>
          </a:prstGeom>
          <a:solidFill>
            <a:srgbClr val="FCB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3" name="TextBox 32"/>
          <p:cNvSpPr txBox="1"/>
          <p:nvPr/>
        </p:nvSpPr>
        <p:spPr>
          <a:xfrm>
            <a:off x="993044" y="2187352"/>
            <a:ext cx="1512168" cy="369332"/>
          </a:xfrm>
          <a:prstGeom prst="rect">
            <a:avLst/>
          </a:prstGeom>
          <a:noFill/>
        </p:spPr>
        <p:txBody>
          <a:bodyPr wrap="square" rtlCol="0">
            <a:spAutoFit/>
          </a:bodyPr>
          <a:lstStyle/>
          <a:p>
            <a:pPr algn="ctr"/>
            <a:r>
              <a:rPr lang="en-GB" dirty="0">
                <a:solidFill>
                  <a:schemeClr val="bg1"/>
                </a:solidFill>
                <a:latin typeface="Arial" panose="020B0604020202020204" pitchFamily="34" charset="0"/>
                <a:cs typeface="Arial" panose="020B0604020202020204" pitchFamily="34" charset="0"/>
              </a:rPr>
              <a:t>Info here </a:t>
            </a:r>
          </a:p>
        </p:txBody>
      </p:sp>
      <p:sp>
        <p:nvSpPr>
          <p:cNvPr id="34" name="TextBox 33"/>
          <p:cNvSpPr txBox="1"/>
          <p:nvPr/>
        </p:nvSpPr>
        <p:spPr>
          <a:xfrm>
            <a:off x="3307184" y="2195572"/>
            <a:ext cx="2529632" cy="369332"/>
          </a:xfrm>
          <a:prstGeom prst="rect">
            <a:avLst/>
          </a:prstGeom>
          <a:noFill/>
        </p:spPr>
        <p:txBody>
          <a:bodyPr wrap="square" rtlCol="0">
            <a:spAutoFit/>
          </a:bodyPr>
          <a:lstStyle/>
          <a:p>
            <a:pPr algn="ctr"/>
            <a:r>
              <a:rPr lang="en-GB" dirty="0">
                <a:solidFill>
                  <a:schemeClr val="bg1"/>
                </a:solidFill>
                <a:latin typeface="Arial" panose="020B0604020202020204" pitchFamily="34" charset="0"/>
                <a:cs typeface="Arial" panose="020B0604020202020204" pitchFamily="34" charset="0"/>
              </a:rPr>
              <a:t>Info here </a:t>
            </a:r>
          </a:p>
        </p:txBody>
      </p:sp>
      <p:sp>
        <p:nvSpPr>
          <p:cNvPr id="35" name="TextBox 34"/>
          <p:cNvSpPr txBox="1"/>
          <p:nvPr/>
        </p:nvSpPr>
        <p:spPr>
          <a:xfrm>
            <a:off x="6100936" y="2204864"/>
            <a:ext cx="2529632" cy="369332"/>
          </a:xfrm>
          <a:prstGeom prst="rect">
            <a:avLst/>
          </a:prstGeom>
          <a:noFill/>
        </p:spPr>
        <p:txBody>
          <a:bodyPr wrap="square" rtlCol="0">
            <a:spAutoFit/>
          </a:bodyPr>
          <a:lstStyle/>
          <a:p>
            <a:pPr algn="ctr"/>
            <a:r>
              <a:rPr lang="en-GB" dirty="0">
                <a:solidFill>
                  <a:schemeClr val="bg1"/>
                </a:solidFill>
                <a:latin typeface="Arial" panose="020B0604020202020204" pitchFamily="34" charset="0"/>
                <a:cs typeface="Arial" panose="020B0604020202020204" pitchFamily="34" charset="0"/>
              </a:rPr>
              <a:t>Info here</a:t>
            </a:r>
          </a:p>
        </p:txBody>
      </p:sp>
      <p:sp>
        <p:nvSpPr>
          <p:cNvPr id="23" name="TextBox 22"/>
          <p:cNvSpPr txBox="1"/>
          <p:nvPr/>
        </p:nvSpPr>
        <p:spPr>
          <a:xfrm>
            <a:off x="961716" y="3522370"/>
            <a:ext cx="1512168" cy="369332"/>
          </a:xfrm>
          <a:prstGeom prst="rect">
            <a:avLst/>
          </a:prstGeom>
          <a:noFill/>
        </p:spPr>
        <p:txBody>
          <a:bodyPr wrap="square" rtlCol="0">
            <a:spAutoFit/>
          </a:bodyPr>
          <a:lstStyle/>
          <a:p>
            <a:pPr algn="ctr"/>
            <a:r>
              <a:rPr lang="en-GB" dirty="0">
                <a:solidFill>
                  <a:schemeClr val="bg1"/>
                </a:solidFill>
                <a:latin typeface="Arial" panose="020B0604020202020204" pitchFamily="34" charset="0"/>
                <a:cs typeface="Arial" panose="020B0604020202020204" pitchFamily="34" charset="0"/>
              </a:rPr>
              <a:t>Info here </a:t>
            </a:r>
          </a:p>
        </p:txBody>
      </p:sp>
      <p:sp>
        <p:nvSpPr>
          <p:cNvPr id="24" name="TextBox 23"/>
          <p:cNvSpPr txBox="1"/>
          <p:nvPr/>
        </p:nvSpPr>
        <p:spPr>
          <a:xfrm>
            <a:off x="3275856" y="3530590"/>
            <a:ext cx="2529632" cy="369332"/>
          </a:xfrm>
          <a:prstGeom prst="rect">
            <a:avLst/>
          </a:prstGeom>
          <a:noFill/>
        </p:spPr>
        <p:txBody>
          <a:bodyPr wrap="square" rtlCol="0">
            <a:spAutoFit/>
          </a:bodyPr>
          <a:lstStyle/>
          <a:p>
            <a:pPr algn="ctr"/>
            <a:r>
              <a:rPr lang="en-GB" dirty="0">
                <a:solidFill>
                  <a:schemeClr val="bg1"/>
                </a:solidFill>
                <a:latin typeface="Arial" panose="020B0604020202020204" pitchFamily="34" charset="0"/>
                <a:cs typeface="Arial" panose="020B0604020202020204" pitchFamily="34" charset="0"/>
              </a:rPr>
              <a:t>Info here </a:t>
            </a:r>
          </a:p>
        </p:txBody>
      </p:sp>
      <p:sp>
        <p:nvSpPr>
          <p:cNvPr id="25" name="TextBox 24"/>
          <p:cNvSpPr txBox="1"/>
          <p:nvPr/>
        </p:nvSpPr>
        <p:spPr>
          <a:xfrm>
            <a:off x="6069608" y="3539882"/>
            <a:ext cx="2529632" cy="369332"/>
          </a:xfrm>
          <a:prstGeom prst="rect">
            <a:avLst/>
          </a:prstGeom>
          <a:noFill/>
        </p:spPr>
        <p:txBody>
          <a:bodyPr wrap="square" rtlCol="0">
            <a:spAutoFit/>
          </a:bodyPr>
          <a:lstStyle/>
          <a:p>
            <a:pPr algn="ctr"/>
            <a:r>
              <a:rPr lang="en-GB" dirty="0">
                <a:solidFill>
                  <a:schemeClr val="bg1"/>
                </a:solidFill>
                <a:latin typeface="Arial" panose="020B0604020202020204" pitchFamily="34" charset="0"/>
                <a:cs typeface="Arial" panose="020B0604020202020204" pitchFamily="34" charset="0"/>
              </a:rPr>
              <a:t>Info here</a:t>
            </a:r>
          </a:p>
        </p:txBody>
      </p:sp>
      <p:sp>
        <p:nvSpPr>
          <p:cNvPr id="26" name="TextBox 25"/>
          <p:cNvSpPr txBox="1"/>
          <p:nvPr/>
        </p:nvSpPr>
        <p:spPr>
          <a:xfrm>
            <a:off x="961716" y="4792506"/>
            <a:ext cx="1512168" cy="369332"/>
          </a:xfrm>
          <a:prstGeom prst="rect">
            <a:avLst/>
          </a:prstGeom>
          <a:noFill/>
        </p:spPr>
        <p:txBody>
          <a:bodyPr wrap="square" rtlCol="0">
            <a:spAutoFit/>
          </a:bodyPr>
          <a:lstStyle/>
          <a:p>
            <a:pPr algn="ctr"/>
            <a:r>
              <a:rPr lang="en-GB" dirty="0">
                <a:solidFill>
                  <a:schemeClr val="bg1"/>
                </a:solidFill>
                <a:latin typeface="Arial" panose="020B0604020202020204" pitchFamily="34" charset="0"/>
                <a:cs typeface="Arial" panose="020B0604020202020204" pitchFamily="34" charset="0"/>
              </a:rPr>
              <a:t>Info here </a:t>
            </a:r>
          </a:p>
        </p:txBody>
      </p:sp>
      <p:sp>
        <p:nvSpPr>
          <p:cNvPr id="42" name="TextBox 41"/>
          <p:cNvSpPr txBox="1"/>
          <p:nvPr/>
        </p:nvSpPr>
        <p:spPr>
          <a:xfrm>
            <a:off x="3275856" y="4800726"/>
            <a:ext cx="2529632" cy="369332"/>
          </a:xfrm>
          <a:prstGeom prst="rect">
            <a:avLst/>
          </a:prstGeom>
          <a:noFill/>
        </p:spPr>
        <p:txBody>
          <a:bodyPr wrap="square" rtlCol="0">
            <a:spAutoFit/>
          </a:bodyPr>
          <a:lstStyle/>
          <a:p>
            <a:pPr algn="ctr"/>
            <a:r>
              <a:rPr lang="en-GB" dirty="0">
                <a:solidFill>
                  <a:schemeClr val="bg1"/>
                </a:solidFill>
                <a:latin typeface="Arial" panose="020B0604020202020204" pitchFamily="34" charset="0"/>
                <a:cs typeface="Arial" panose="020B0604020202020204" pitchFamily="34" charset="0"/>
              </a:rPr>
              <a:t>Info here </a:t>
            </a:r>
          </a:p>
        </p:txBody>
      </p:sp>
      <p:sp>
        <p:nvSpPr>
          <p:cNvPr id="43" name="TextBox 42"/>
          <p:cNvSpPr txBox="1"/>
          <p:nvPr/>
        </p:nvSpPr>
        <p:spPr>
          <a:xfrm>
            <a:off x="6069608" y="4810018"/>
            <a:ext cx="2529632" cy="369332"/>
          </a:xfrm>
          <a:prstGeom prst="rect">
            <a:avLst/>
          </a:prstGeom>
          <a:noFill/>
        </p:spPr>
        <p:txBody>
          <a:bodyPr wrap="square" rtlCol="0">
            <a:spAutoFit/>
          </a:bodyPr>
          <a:lstStyle/>
          <a:p>
            <a:pPr algn="ctr"/>
            <a:r>
              <a:rPr lang="en-GB" dirty="0">
                <a:solidFill>
                  <a:schemeClr val="bg1"/>
                </a:solidFill>
                <a:latin typeface="Arial" panose="020B0604020202020204" pitchFamily="34" charset="0"/>
                <a:cs typeface="Arial" panose="020B0604020202020204" pitchFamily="34" charset="0"/>
              </a:rPr>
              <a:t>Info here</a:t>
            </a: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5923499"/>
            <a:ext cx="2549838" cy="849346"/>
          </a:xfrm>
          <a:prstGeom prst="rect">
            <a:avLst/>
          </a:prstGeom>
        </p:spPr>
      </p:pic>
    </p:spTree>
    <p:extLst>
      <p:ext uri="{BB962C8B-B14F-4D97-AF65-F5344CB8AC3E}">
        <p14:creationId xmlns:p14="http://schemas.microsoft.com/office/powerpoint/2010/main" val="1115835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491" y="39762"/>
            <a:ext cx="8640960" cy="1156990"/>
          </a:xfrm>
        </p:spPr>
        <p:txBody>
          <a:bodyPr>
            <a:noAutofit/>
          </a:bodyPr>
          <a:lstStyle/>
          <a:p>
            <a:r>
              <a:rPr lang="en-GB" dirty="0">
                <a:solidFill>
                  <a:srgbClr val="FCB131"/>
                </a:solidFill>
                <a:latin typeface="Arial" panose="020B0604020202020204" pitchFamily="34" charset="0"/>
                <a:cs typeface="Arial" panose="020B0604020202020204" pitchFamily="34" charset="0"/>
              </a:rPr>
              <a:t>Any questions? </a:t>
            </a:r>
          </a:p>
        </p:txBody>
      </p:sp>
      <p:cxnSp>
        <p:nvCxnSpPr>
          <p:cNvPr id="8" name="Straight Connector 7"/>
          <p:cNvCxnSpPr/>
          <p:nvPr/>
        </p:nvCxnSpPr>
        <p:spPr>
          <a:xfrm>
            <a:off x="0" y="5805264"/>
            <a:ext cx="9144000" cy="0"/>
          </a:xfrm>
          <a:prstGeom prst="line">
            <a:avLst/>
          </a:prstGeom>
          <a:ln w="25400" cmpd="sng">
            <a:solidFill>
              <a:srgbClr val="FCB13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5923499"/>
            <a:ext cx="2549838" cy="84934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1949" y="1279150"/>
            <a:ext cx="6020102" cy="4131295"/>
          </a:xfrm>
          <a:prstGeom prst="rect">
            <a:avLst/>
          </a:prstGeom>
        </p:spPr>
      </p:pic>
    </p:spTree>
    <p:extLst>
      <p:ext uri="{BB962C8B-B14F-4D97-AF65-F5344CB8AC3E}">
        <p14:creationId xmlns:p14="http://schemas.microsoft.com/office/powerpoint/2010/main" val="3130526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491" y="39762"/>
            <a:ext cx="8640960" cy="1156990"/>
          </a:xfrm>
        </p:spPr>
        <p:txBody>
          <a:bodyPr>
            <a:noAutofit/>
          </a:bodyPr>
          <a:lstStyle/>
          <a:p>
            <a:r>
              <a:rPr lang="en-GB" dirty="0">
                <a:solidFill>
                  <a:srgbClr val="FCB131"/>
                </a:solidFill>
                <a:latin typeface="Arial" panose="020B0604020202020204" pitchFamily="34" charset="0"/>
                <a:cs typeface="Arial" panose="020B0604020202020204" pitchFamily="34" charset="0"/>
              </a:rPr>
              <a:t>Thank you</a:t>
            </a:r>
          </a:p>
        </p:txBody>
      </p:sp>
      <p:cxnSp>
        <p:nvCxnSpPr>
          <p:cNvPr id="8" name="Straight Connector 7"/>
          <p:cNvCxnSpPr/>
          <p:nvPr/>
        </p:nvCxnSpPr>
        <p:spPr>
          <a:xfrm>
            <a:off x="0" y="5805264"/>
            <a:ext cx="9144000" cy="0"/>
          </a:xfrm>
          <a:prstGeom prst="line">
            <a:avLst/>
          </a:prstGeom>
          <a:ln w="25400" cmpd="sng">
            <a:solidFill>
              <a:srgbClr val="FCB13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5923499"/>
            <a:ext cx="2549838" cy="84934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3658" y="1395827"/>
            <a:ext cx="6156684" cy="4104456"/>
          </a:xfrm>
          <a:prstGeom prst="rect">
            <a:avLst/>
          </a:prstGeom>
        </p:spPr>
      </p:pic>
    </p:spTree>
    <p:extLst>
      <p:ext uri="{BB962C8B-B14F-4D97-AF65-F5344CB8AC3E}">
        <p14:creationId xmlns:p14="http://schemas.microsoft.com/office/powerpoint/2010/main" val="1674970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71614" y="543592"/>
            <a:ext cx="5396530" cy="1446550"/>
          </a:xfrm>
          <a:prstGeom prst="rect">
            <a:avLst/>
          </a:prstGeom>
          <a:noFill/>
        </p:spPr>
        <p:txBody>
          <a:bodyPr wrap="square" rtlCol="0">
            <a:spAutoFit/>
          </a:bodyPr>
          <a:lstStyle/>
          <a:p>
            <a:pPr defTabSz="685800"/>
            <a:r>
              <a:rPr lang="en-GB" sz="4400" dirty="0">
                <a:solidFill>
                  <a:srgbClr val="FCB131"/>
                </a:solidFill>
                <a:latin typeface="Arial" panose="020B0604020202020204" pitchFamily="34" charset="0"/>
                <a:cs typeface="Arial" panose="020B0604020202020204" pitchFamily="34" charset="0"/>
              </a:rPr>
              <a:t>Our mission and </a:t>
            </a:r>
          </a:p>
          <a:p>
            <a:pPr defTabSz="685800"/>
            <a:r>
              <a:rPr lang="en-GB" sz="4400" dirty="0">
                <a:solidFill>
                  <a:srgbClr val="FCB131"/>
                </a:solidFill>
                <a:latin typeface="Arial" panose="020B0604020202020204" pitchFamily="34" charset="0"/>
                <a:cs typeface="Arial" panose="020B0604020202020204" pitchFamily="34" charset="0"/>
              </a:rPr>
              <a:t>values</a:t>
            </a:r>
          </a:p>
        </p:txBody>
      </p:sp>
      <p:pic>
        <p:nvPicPr>
          <p:cNvPr id="3" name="Picture 2"/>
          <p:cNvPicPr>
            <a:picLocks noChangeAspect="1"/>
          </p:cNvPicPr>
          <p:nvPr/>
        </p:nvPicPr>
        <p:blipFill>
          <a:blip r:embed="rId2"/>
          <a:stretch>
            <a:fillRect/>
          </a:stretch>
        </p:blipFill>
        <p:spPr>
          <a:xfrm>
            <a:off x="5050865" y="788446"/>
            <a:ext cx="2971826" cy="4236434"/>
          </a:xfrm>
          <a:prstGeom prst="rect">
            <a:avLst/>
          </a:prstGeom>
          <a:ln w="38100">
            <a:solidFill>
              <a:schemeClr val="bg2"/>
            </a:solidFill>
          </a:ln>
        </p:spPr>
      </p:pic>
      <p:sp>
        <p:nvSpPr>
          <p:cNvPr id="4" name="Rectangle 3"/>
          <p:cNvSpPr/>
          <p:nvPr/>
        </p:nvSpPr>
        <p:spPr>
          <a:xfrm>
            <a:off x="474472" y="2281996"/>
            <a:ext cx="4572000" cy="2723823"/>
          </a:xfrm>
          <a:prstGeom prst="rect">
            <a:avLst/>
          </a:prstGeom>
        </p:spPr>
        <p:txBody>
          <a:bodyPr>
            <a:spAutoFit/>
          </a:bodyPr>
          <a:lstStyle/>
          <a:p>
            <a:pPr defTabSz="685800"/>
            <a:r>
              <a:rPr lang="en-GB" sz="2700" b="1" dirty="0">
                <a:solidFill>
                  <a:srgbClr val="003A80"/>
                </a:solidFill>
                <a:latin typeface="Arial" panose="020B0604020202020204" pitchFamily="34" charset="0"/>
                <a:cs typeface="Arial" panose="020B0604020202020204" pitchFamily="34" charset="0"/>
              </a:rPr>
              <a:t>Our Mission</a:t>
            </a:r>
          </a:p>
          <a:p>
            <a:pPr defTabSz="685800"/>
            <a:r>
              <a:rPr lang="en-GB" sz="2400" dirty="0">
                <a:solidFill>
                  <a:srgbClr val="003A80"/>
                </a:solidFill>
                <a:latin typeface="Arial" panose="020B0604020202020204" pitchFamily="34" charset="0"/>
                <a:cs typeface="Arial" panose="020B0604020202020204" pitchFamily="34" charset="0"/>
              </a:rPr>
              <a:t>Providing outstanding care and empowering individuals with neuro-disability, enabling them to live their lives to their fullest potential in accordance with their wishes. </a:t>
            </a:r>
          </a:p>
        </p:txBody>
      </p:sp>
      <p:cxnSp>
        <p:nvCxnSpPr>
          <p:cNvPr id="11" name="Straight Connector 10"/>
          <p:cNvCxnSpPr/>
          <p:nvPr/>
        </p:nvCxnSpPr>
        <p:spPr>
          <a:xfrm>
            <a:off x="0" y="5805264"/>
            <a:ext cx="9144000" cy="0"/>
          </a:xfrm>
          <a:prstGeom prst="line">
            <a:avLst/>
          </a:prstGeom>
          <a:noFill/>
          <a:ln w="25400" cap="flat" cmpd="sng" algn="ctr">
            <a:solidFill>
              <a:srgbClr val="FCB131"/>
            </a:solidFill>
            <a:prstDash val="solid"/>
          </a:ln>
          <a:effectLst/>
        </p:spPr>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5923499"/>
            <a:ext cx="2549838" cy="849346"/>
          </a:xfrm>
          <a:prstGeom prst="rect">
            <a:avLst/>
          </a:prstGeom>
        </p:spPr>
      </p:pic>
    </p:spTree>
    <p:extLst>
      <p:ext uri="{BB962C8B-B14F-4D97-AF65-F5344CB8AC3E}">
        <p14:creationId xmlns:p14="http://schemas.microsoft.com/office/powerpoint/2010/main" val="2080279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5805264"/>
            <a:ext cx="9144000" cy="0"/>
          </a:xfrm>
          <a:prstGeom prst="line">
            <a:avLst/>
          </a:prstGeom>
          <a:ln w="25400" cmpd="sng">
            <a:solidFill>
              <a:srgbClr val="FCB131"/>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323528" y="1268760"/>
            <a:ext cx="8280920" cy="4104456"/>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400" b="1" dirty="0">
              <a:solidFill>
                <a:srgbClr val="003A80"/>
              </a:solidFill>
              <a:latin typeface="Arial" panose="020B0604020202020204" pitchFamily="34" charset="0"/>
              <a:cs typeface="Arial" panose="020B0604020202020204" pitchFamily="34" charset="0"/>
            </a:endParaRPr>
          </a:p>
          <a:p>
            <a:pPr lvl="0" algn="l">
              <a:lnSpc>
                <a:spcPct val="170000"/>
              </a:lnSpc>
            </a:pPr>
            <a:r>
              <a:rPr lang="en-GB" sz="9600" dirty="0">
                <a:solidFill>
                  <a:srgbClr val="003A80"/>
                </a:solidFill>
                <a:latin typeface="Arial" panose="020B0604020202020204" pitchFamily="34" charset="0"/>
                <a:ea typeface="+mn-ea"/>
                <a:cs typeface="Arial" panose="020B0604020202020204" pitchFamily="34" charset="0"/>
              </a:rPr>
              <a:t>Text goes here – keep it short and sweet.</a:t>
            </a:r>
          </a:p>
          <a:p>
            <a:pPr lvl="0" algn="l">
              <a:lnSpc>
                <a:spcPct val="170000"/>
              </a:lnSpc>
            </a:pPr>
            <a:endParaRPr lang="en-GB" sz="9600" dirty="0">
              <a:solidFill>
                <a:srgbClr val="003A80"/>
              </a:solidFill>
              <a:latin typeface="Arial" panose="020B0604020202020204" pitchFamily="34" charset="0"/>
              <a:ea typeface="+mn-ea"/>
              <a:cs typeface="Arial" panose="020B0604020202020204" pitchFamily="34" charset="0"/>
            </a:endParaRPr>
          </a:p>
          <a:p>
            <a:pPr lvl="0" algn="l">
              <a:lnSpc>
                <a:spcPct val="170000"/>
              </a:lnSpc>
            </a:pPr>
            <a:r>
              <a:rPr lang="en-GB" sz="9600" dirty="0">
                <a:solidFill>
                  <a:srgbClr val="003A80"/>
                </a:solidFill>
                <a:latin typeface="Arial" panose="020B0604020202020204" pitchFamily="34" charset="0"/>
                <a:ea typeface="+mn-ea"/>
                <a:cs typeface="Arial" panose="020B0604020202020204" pitchFamily="34" charset="0"/>
              </a:rPr>
              <a:t>Your slides should support your presentation with relevant points – don’t write everything you want to say here, put it in the notes.</a:t>
            </a:r>
          </a:p>
        </p:txBody>
      </p:sp>
      <p:sp>
        <p:nvSpPr>
          <p:cNvPr id="8" name="Title 1"/>
          <p:cNvSpPr>
            <a:spLocks noGrp="1"/>
          </p:cNvSpPr>
          <p:nvPr>
            <p:ph type="ctrTitle"/>
          </p:nvPr>
        </p:nvSpPr>
        <p:spPr>
          <a:xfrm>
            <a:off x="0" y="0"/>
            <a:ext cx="9251504" cy="1470025"/>
          </a:xfrm>
        </p:spPr>
        <p:txBody>
          <a:bodyPr>
            <a:normAutofit/>
          </a:bodyPr>
          <a:lstStyle/>
          <a:p>
            <a:r>
              <a:rPr lang="en-GB" sz="3600" dirty="0">
                <a:solidFill>
                  <a:srgbClr val="FCB131"/>
                </a:solidFill>
                <a:latin typeface="Arial" panose="020B0604020202020204" pitchFamily="34" charset="0"/>
                <a:cs typeface="Arial" panose="020B0604020202020204" pitchFamily="34" charset="0"/>
              </a:rPr>
              <a:t>Content slide example – your title here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4889" y="5949280"/>
            <a:ext cx="2549838" cy="849346"/>
          </a:xfrm>
          <a:prstGeom prst="rect">
            <a:avLst/>
          </a:prstGeom>
        </p:spPr>
      </p:pic>
    </p:spTree>
    <p:extLst>
      <p:ext uri="{BB962C8B-B14F-4D97-AF65-F5344CB8AC3E}">
        <p14:creationId xmlns:p14="http://schemas.microsoft.com/office/powerpoint/2010/main" val="469496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5805264"/>
            <a:ext cx="9144000" cy="0"/>
          </a:xfrm>
          <a:prstGeom prst="line">
            <a:avLst/>
          </a:prstGeom>
          <a:ln w="25400" cmpd="sng">
            <a:solidFill>
              <a:srgbClr val="FCB131"/>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323528" y="1268760"/>
            <a:ext cx="8280920" cy="41044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400" b="1" dirty="0">
              <a:solidFill>
                <a:srgbClr val="003A80"/>
              </a:solidFill>
              <a:latin typeface="HelveticaNeueLT Std" pitchFamily="34" charset="0"/>
            </a:endParaRPr>
          </a:p>
        </p:txBody>
      </p:sp>
      <p:sp>
        <p:nvSpPr>
          <p:cNvPr id="8" name="Title 1"/>
          <p:cNvSpPr>
            <a:spLocks noGrp="1"/>
          </p:cNvSpPr>
          <p:nvPr>
            <p:ph type="ctrTitle"/>
          </p:nvPr>
        </p:nvSpPr>
        <p:spPr>
          <a:xfrm>
            <a:off x="-5071" y="158775"/>
            <a:ext cx="9251504" cy="1470025"/>
          </a:xfrm>
        </p:spPr>
        <p:txBody>
          <a:bodyPr>
            <a:normAutofit/>
          </a:bodyPr>
          <a:lstStyle/>
          <a:p>
            <a:r>
              <a:rPr lang="en-GB" dirty="0">
                <a:solidFill>
                  <a:srgbClr val="FCB131"/>
                </a:solidFill>
                <a:latin typeface="Arial" panose="020B0604020202020204" pitchFamily="34" charset="0"/>
                <a:cs typeface="Arial" panose="020B0604020202020204" pitchFamily="34" charset="0"/>
              </a:rPr>
              <a:t>Use strong, bold images like this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t="9657" b="9657"/>
          <a:stretch/>
        </p:blipFill>
        <p:spPr bwMode="auto">
          <a:xfrm>
            <a:off x="0" y="1628800"/>
            <a:ext cx="9144000" cy="41466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5923499"/>
            <a:ext cx="2549838" cy="849346"/>
          </a:xfrm>
          <a:prstGeom prst="rect">
            <a:avLst/>
          </a:prstGeom>
        </p:spPr>
      </p:pic>
    </p:spTree>
    <p:extLst>
      <p:ext uri="{BB962C8B-B14F-4D97-AF65-F5344CB8AC3E}">
        <p14:creationId xmlns:p14="http://schemas.microsoft.com/office/powerpoint/2010/main" val="441535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0" y="1700808"/>
            <a:ext cx="4572000" cy="4124862"/>
          </a:xfrm>
          <a:prstGeom prst="rect">
            <a:avLst/>
          </a:prstGeom>
          <a:solidFill>
            <a:srgbClr val="FCB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12" name="Rectangle 11"/>
          <p:cNvSpPr/>
          <p:nvPr/>
        </p:nvSpPr>
        <p:spPr>
          <a:xfrm>
            <a:off x="0" y="4198961"/>
            <a:ext cx="4572000" cy="1606245"/>
          </a:xfrm>
          <a:prstGeom prst="rect">
            <a:avLst/>
          </a:prstGeom>
          <a:solidFill>
            <a:srgbClr val="A5A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14" name="Rectangle 13"/>
          <p:cNvSpPr/>
          <p:nvPr/>
        </p:nvSpPr>
        <p:spPr>
          <a:xfrm>
            <a:off x="0" y="1722936"/>
            <a:ext cx="4572000" cy="2498152"/>
          </a:xfrm>
          <a:prstGeom prst="rect">
            <a:avLst/>
          </a:prstGeom>
          <a:solidFill>
            <a:srgbClr val="003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cxnSp>
        <p:nvCxnSpPr>
          <p:cNvPr id="6" name="Straight Connector 5"/>
          <p:cNvCxnSpPr/>
          <p:nvPr/>
        </p:nvCxnSpPr>
        <p:spPr>
          <a:xfrm>
            <a:off x="0" y="5805264"/>
            <a:ext cx="9144000" cy="0"/>
          </a:xfrm>
          <a:prstGeom prst="line">
            <a:avLst/>
          </a:prstGeom>
          <a:ln w="25400" cmpd="sng">
            <a:solidFill>
              <a:srgbClr val="FCB131"/>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323528" y="1268760"/>
            <a:ext cx="8280920" cy="41044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400" b="1" dirty="0">
              <a:solidFill>
                <a:srgbClr val="003A80"/>
              </a:solidFill>
              <a:latin typeface="Arial" panose="020B0604020202020204" pitchFamily="34" charset="0"/>
              <a:cs typeface="Arial" panose="020B0604020202020204" pitchFamily="34" charset="0"/>
            </a:endParaRPr>
          </a:p>
        </p:txBody>
      </p:sp>
      <p:sp>
        <p:nvSpPr>
          <p:cNvPr id="8" name="Title 1"/>
          <p:cNvSpPr>
            <a:spLocks noGrp="1"/>
          </p:cNvSpPr>
          <p:nvPr>
            <p:ph type="ctrTitle"/>
          </p:nvPr>
        </p:nvSpPr>
        <p:spPr>
          <a:xfrm>
            <a:off x="-5071" y="70407"/>
            <a:ext cx="9251504" cy="910321"/>
          </a:xfrm>
        </p:spPr>
        <p:txBody>
          <a:bodyPr>
            <a:normAutofit/>
          </a:bodyPr>
          <a:lstStyle/>
          <a:p>
            <a:r>
              <a:rPr lang="en-GB" dirty="0">
                <a:solidFill>
                  <a:srgbClr val="FCB131"/>
                </a:solidFill>
                <a:latin typeface="Arial" panose="020B0604020202020204" pitchFamily="34" charset="0"/>
                <a:cs typeface="Arial" panose="020B0604020202020204" pitchFamily="34" charset="0"/>
              </a:rPr>
              <a:t>Facts or figures</a:t>
            </a:r>
          </a:p>
        </p:txBody>
      </p:sp>
      <p:sp>
        <p:nvSpPr>
          <p:cNvPr id="2" name="Rectangle 1"/>
          <p:cNvSpPr/>
          <p:nvPr/>
        </p:nvSpPr>
        <p:spPr>
          <a:xfrm>
            <a:off x="452660" y="1916832"/>
            <a:ext cx="3496290" cy="1698927"/>
          </a:xfrm>
          <a:prstGeom prst="rect">
            <a:avLst/>
          </a:prstGeom>
          <a:noFill/>
          <a:ln w="635000">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square">
            <a:spAutoFit/>
          </a:bodyPr>
          <a:lstStyle/>
          <a:p>
            <a:pPr lvl="0">
              <a:spcBef>
                <a:spcPct val="20000"/>
              </a:spcBef>
              <a:buClr>
                <a:srgbClr val="93A299"/>
              </a:buClr>
              <a:buSzPct val="85000"/>
            </a:pPr>
            <a:r>
              <a:rPr lang="en-GB" b="1" dirty="0">
                <a:solidFill>
                  <a:schemeClr val="bg1"/>
                </a:solidFill>
                <a:latin typeface="Arial" panose="020B0604020202020204" pitchFamily="34" charset="0"/>
                <a:cs typeface="Arial" panose="020B0604020202020204" pitchFamily="34" charset="0"/>
              </a:rPr>
              <a:t>List goes here </a:t>
            </a:r>
            <a:endParaRPr lang="en-GB" dirty="0">
              <a:solidFill>
                <a:schemeClr val="bg1"/>
              </a:solidFill>
              <a:latin typeface="Arial" panose="020B0604020202020204" pitchFamily="34" charset="0"/>
              <a:cs typeface="Arial" panose="020B0604020202020204" pitchFamily="34" charset="0"/>
            </a:endParaRPr>
          </a:p>
          <a:p>
            <a:pPr marL="285750" lvl="0" indent="-285750">
              <a:spcBef>
                <a:spcPct val="20000"/>
              </a:spcBef>
              <a:buClr>
                <a:srgbClr val="93A299"/>
              </a:buClr>
              <a:buSzPct val="8500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Bullet  point 1 </a:t>
            </a:r>
          </a:p>
          <a:p>
            <a:pPr marL="285750" lvl="0" indent="-285750">
              <a:spcBef>
                <a:spcPct val="20000"/>
              </a:spcBef>
              <a:buClr>
                <a:srgbClr val="93A299"/>
              </a:buClr>
              <a:buSzPct val="8500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Bullet  point 2 </a:t>
            </a:r>
          </a:p>
          <a:p>
            <a:pPr marL="285750" lvl="0" indent="-285750">
              <a:spcBef>
                <a:spcPct val="20000"/>
              </a:spcBef>
              <a:buClr>
                <a:srgbClr val="93A299"/>
              </a:buClr>
              <a:buSzPct val="8500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Bullet  point 3 </a:t>
            </a:r>
          </a:p>
          <a:p>
            <a:pPr marL="285750" lvl="0" indent="-285750">
              <a:spcBef>
                <a:spcPct val="20000"/>
              </a:spcBef>
              <a:buClr>
                <a:srgbClr val="93A299"/>
              </a:buClr>
              <a:buSzPct val="8500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Bullet  point 4 </a:t>
            </a:r>
          </a:p>
        </p:txBody>
      </p:sp>
      <p:sp>
        <p:nvSpPr>
          <p:cNvPr id="5" name="TextBox 4"/>
          <p:cNvSpPr txBox="1"/>
          <p:nvPr/>
        </p:nvSpPr>
        <p:spPr>
          <a:xfrm>
            <a:off x="5416499" y="1834946"/>
            <a:ext cx="2883002" cy="1698927"/>
          </a:xfrm>
          <a:prstGeom prst="rect">
            <a:avLst/>
          </a:prstGeom>
          <a:noFill/>
          <a:ln w="635000">
            <a:noFill/>
          </a:ln>
          <a:effectLst/>
          <a:scene3d>
            <a:camera prst="orthographicFront">
              <a:rot lat="0" lon="0" rev="0"/>
            </a:camera>
            <a:lightRig rig="contrasting" dir="t">
              <a:rot lat="0" lon="0" rev="7800000"/>
            </a:lightRig>
          </a:scene3d>
          <a:sp3d>
            <a:bevelT w="139700" h="1397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lvl="0">
              <a:spcBef>
                <a:spcPct val="20000"/>
              </a:spcBef>
              <a:buClr>
                <a:srgbClr val="93A299"/>
              </a:buClr>
              <a:buSzPct val="85000"/>
            </a:pPr>
            <a:r>
              <a:rPr lang="en-GB" b="1" dirty="0">
                <a:solidFill>
                  <a:schemeClr val="bg1"/>
                </a:solidFill>
                <a:latin typeface="Arial" panose="020B0604020202020204" pitchFamily="34" charset="0"/>
                <a:cs typeface="Arial" panose="020B0604020202020204" pitchFamily="34" charset="0"/>
              </a:rPr>
              <a:t>List goes here </a:t>
            </a:r>
            <a:endParaRPr lang="en-GB" dirty="0">
              <a:solidFill>
                <a:schemeClr val="bg1"/>
              </a:solidFill>
              <a:latin typeface="Arial" panose="020B0604020202020204" pitchFamily="34" charset="0"/>
              <a:cs typeface="Arial" panose="020B0604020202020204" pitchFamily="34" charset="0"/>
            </a:endParaRPr>
          </a:p>
          <a:p>
            <a:pPr marL="285750" lvl="0" indent="-285750">
              <a:spcBef>
                <a:spcPct val="20000"/>
              </a:spcBef>
              <a:buClr>
                <a:srgbClr val="93A299"/>
              </a:buClr>
              <a:buSzPct val="8500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Bullet  point 1 </a:t>
            </a:r>
          </a:p>
          <a:p>
            <a:pPr marL="285750" lvl="0" indent="-285750">
              <a:spcBef>
                <a:spcPct val="20000"/>
              </a:spcBef>
              <a:buClr>
                <a:srgbClr val="93A299"/>
              </a:buClr>
              <a:buSzPct val="8500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Bullet  point 2 </a:t>
            </a:r>
          </a:p>
          <a:p>
            <a:pPr marL="285750" lvl="0" indent="-285750">
              <a:spcBef>
                <a:spcPct val="20000"/>
              </a:spcBef>
              <a:buClr>
                <a:srgbClr val="93A299"/>
              </a:buClr>
              <a:buSzPct val="8500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Bullet  point 3 </a:t>
            </a:r>
          </a:p>
          <a:p>
            <a:pPr marL="285750" lvl="0" indent="-285750">
              <a:spcBef>
                <a:spcPct val="20000"/>
              </a:spcBef>
              <a:buClr>
                <a:srgbClr val="93A299"/>
              </a:buClr>
              <a:buSzPct val="8500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Bullet  point 4 </a:t>
            </a:r>
          </a:p>
        </p:txBody>
      </p:sp>
      <p:sp>
        <p:nvSpPr>
          <p:cNvPr id="9" name="TextBox 8"/>
          <p:cNvSpPr txBox="1"/>
          <p:nvPr/>
        </p:nvSpPr>
        <p:spPr>
          <a:xfrm>
            <a:off x="467544" y="4351686"/>
            <a:ext cx="2867361" cy="929485"/>
          </a:xfrm>
          <a:prstGeom prst="rect">
            <a:avLst/>
          </a:prstGeom>
          <a:noFill/>
          <a:ln w="635000">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lvl="0">
              <a:spcBef>
                <a:spcPct val="20000"/>
              </a:spcBef>
              <a:buClr>
                <a:srgbClr val="93A299"/>
              </a:buClr>
              <a:buSzPct val="85000"/>
            </a:pPr>
            <a:r>
              <a:rPr lang="en-GB" sz="1600" b="1" dirty="0">
                <a:solidFill>
                  <a:schemeClr val="bg1"/>
                </a:solidFill>
                <a:latin typeface="Arial" panose="020B0604020202020204" pitchFamily="34" charset="0"/>
                <a:cs typeface="Arial" panose="020B0604020202020204" pitchFamily="34" charset="0"/>
              </a:rPr>
              <a:t>List goes here </a:t>
            </a:r>
            <a:endParaRPr lang="en-GB" sz="1600" dirty="0">
              <a:solidFill>
                <a:schemeClr val="bg1"/>
              </a:solidFill>
              <a:latin typeface="Arial" panose="020B0604020202020204" pitchFamily="34" charset="0"/>
              <a:cs typeface="Arial" panose="020B0604020202020204" pitchFamily="34" charset="0"/>
            </a:endParaRPr>
          </a:p>
          <a:p>
            <a:pPr marL="285750" lvl="0" indent="-285750">
              <a:spcBef>
                <a:spcPct val="20000"/>
              </a:spcBef>
              <a:buClr>
                <a:srgbClr val="93A299"/>
              </a:buClr>
              <a:buSzPct val="8500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Bullet  point 1 </a:t>
            </a:r>
          </a:p>
          <a:p>
            <a:pPr marL="285750" lvl="0" indent="-285750">
              <a:spcBef>
                <a:spcPct val="20000"/>
              </a:spcBef>
              <a:buClr>
                <a:srgbClr val="93A299"/>
              </a:buClr>
              <a:buSzPct val="8500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Bullet  point 2 </a:t>
            </a:r>
          </a:p>
        </p:txBody>
      </p:sp>
      <p:sp>
        <p:nvSpPr>
          <p:cNvPr id="15" name="Rectangle 14"/>
          <p:cNvSpPr/>
          <p:nvPr/>
        </p:nvSpPr>
        <p:spPr>
          <a:xfrm>
            <a:off x="468264" y="1084094"/>
            <a:ext cx="7907921" cy="369332"/>
          </a:xfrm>
          <a:prstGeom prst="rect">
            <a:avLst/>
          </a:prstGeom>
          <a:noFill/>
          <a:ln w="635000">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square">
            <a:spAutoFit/>
          </a:bodyPr>
          <a:lstStyle/>
          <a:p>
            <a:pPr lvl="0">
              <a:spcBef>
                <a:spcPct val="20000"/>
              </a:spcBef>
              <a:buClr>
                <a:srgbClr val="93A299"/>
              </a:buClr>
              <a:buSzPct val="85000"/>
            </a:pPr>
            <a:r>
              <a:rPr lang="en-GB" b="1" dirty="0">
                <a:solidFill>
                  <a:srgbClr val="003A80"/>
                </a:solidFill>
                <a:latin typeface="Arial" panose="020B0604020202020204" pitchFamily="34" charset="0"/>
                <a:cs typeface="Arial" panose="020B0604020202020204" pitchFamily="34" charset="0"/>
              </a:rPr>
              <a:t>Subheading here</a:t>
            </a:r>
            <a:endParaRPr lang="en-GB" dirty="0">
              <a:solidFill>
                <a:srgbClr val="003A80"/>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5923499"/>
            <a:ext cx="2549838" cy="849346"/>
          </a:xfrm>
          <a:prstGeom prst="rect">
            <a:avLst/>
          </a:prstGeom>
        </p:spPr>
      </p:pic>
    </p:spTree>
    <p:extLst>
      <p:ext uri="{BB962C8B-B14F-4D97-AF65-F5344CB8AC3E}">
        <p14:creationId xmlns:p14="http://schemas.microsoft.com/office/powerpoint/2010/main" val="792429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5805264"/>
            <a:ext cx="9144000" cy="0"/>
          </a:xfrm>
          <a:prstGeom prst="line">
            <a:avLst/>
          </a:prstGeom>
          <a:ln w="25400" cmpd="sng">
            <a:solidFill>
              <a:srgbClr val="FCB131"/>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323528" y="1268760"/>
            <a:ext cx="8280920" cy="4104456"/>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400" b="1" dirty="0">
              <a:solidFill>
                <a:srgbClr val="003A80"/>
              </a:solidFill>
              <a:latin typeface="Arial" panose="020B0604020202020204" pitchFamily="34" charset="0"/>
              <a:cs typeface="Arial" panose="020B0604020202020204" pitchFamily="34" charset="0"/>
            </a:endParaRPr>
          </a:p>
          <a:p>
            <a:pPr lvl="0" algn="l">
              <a:lnSpc>
                <a:spcPct val="170000"/>
              </a:lnSpc>
            </a:pPr>
            <a:r>
              <a:rPr lang="en-GB" sz="9600" dirty="0">
                <a:solidFill>
                  <a:srgbClr val="003A80"/>
                </a:solidFill>
                <a:latin typeface="Arial" panose="020B0604020202020204" pitchFamily="34" charset="0"/>
                <a:ea typeface="+mn-ea"/>
                <a:cs typeface="Arial" panose="020B0604020202020204" pitchFamily="34" charset="0"/>
              </a:rPr>
              <a:t>Need additional slides? Simply right click on this slide in the left hand panel and click ‘duplicate slide’.</a:t>
            </a:r>
          </a:p>
        </p:txBody>
      </p:sp>
      <p:sp>
        <p:nvSpPr>
          <p:cNvPr id="8" name="Title 1"/>
          <p:cNvSpPr>
            <a:spLocks noGrp="1"/>
          </p:cNvSpPr>
          <p:nvPr>
            <p:ph type="ctrTitle"/>
          </p:nvPr>
        </p:nvSpPr>
        <p:spPr>
          <a:xfrm>
            <a:off x="0" y="0"/>
            <a:ext cx="9251504" cy="1470025"/>
          </a:xfrm>
        </p:spPr>
        <p:txBody>
          <a:bodyPr>
            <a:normAutofit/>
          </a:bodyPr>
          <a:lstStyle/>
          <a:p>
            <a:r>
              <a:rPr lang="en-GB" sz="3600" dirty="0">
                <a:solidFill>
                  <a:srgbClr val="FCB131"/>
                </a:solidFill>
                <a:latin typeface="Arial" panose="020B0604020202020204" pitchFamily="34" charset="0"/>
                <a:cs typeface="Arial" panose="020B0604020202020204" pitchFamily="34" charset="0"/>
              </a:rPr>
              <a:t>Content slide example – your title here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4889" y="5949280"/>
            <a:ext cx="2549838" cy="849346"/>
          </a:xfrm>
          <a:prstGeom prst="rect">
            <a:avLst/>
          </a:prstGeom>
        </p:spPr>
      </p:pic>
    </p:spTree>
    <p:extLst>
      <p:ext uri="{BB962C8B-B14F-4D97-AF65-F5344CB8AC3E}">
        <p14:creationId xmlns:p14="http://schemas.microsoft.com/office/powerpoint/2010/main" val="2830877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334272" y="1997012"/>
            <a:ext cx="2144004" cy="3312368"/>
          </a:xfrm>
          <a:prstGeom prst="rect">
            <a:avLst/>
          </a:prstGeom>
          <a:solidFill>
            <a:srgbClr val="B21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12" name="Rectangle 11"/>
          <p:cNvSpPr/>
          <p:nvPr/>
        </p:nvSpPr>
        <p:spPr>
          <a:xfrm>
            <a:off x="6948264" y="1984568"/>
            <a:ext cx="2108956" cy="3312368"/>
          </a:xfrm>
          <a:prstGeom prst="rect">
            <a:avLst/>
          </a:prstGeom>
          <a:solidFill>
            <a:srgbClr val="A5A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14" name="Rectangle 13"/>
          <p:cNvSpPr/>
          <p:nvPr/>
        </p:nvSpPr>
        <p:spPr>
          <a:xfrm>
            <a:off x="40182" y="1984568"/>
            <a:ext cx="2132484" cy="3312368"/>
          </a:xfrm>
          <a:prstGeom prst="rect">
            <a:avLst/>
          </a:prstGeom>
          <a:solidFill>
            <a:srgbClr val="289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289A95"/>
              </a:solidFill>
              <a:latin typeface="Arial" panose="020B0604020202020204" pitchFamily="34" charset="0"/>
              <a:cs typeface="Arial" panose="020B0604020202020204" pitchFamily="34" charset="0"/>
            </a:endParaRPr>
          </a:p>
        </p:txBody>
      </p:sp>
      <p:cxnSp>
        <p:nvCxnSpPr>
          <p:cNvPr id="6" name="Straight Connector 5"/>
          <p:cNvCxnSpPr/>
          <p:nvPr/>
        </p:nvCxnSpPr>
        <p:spPr>
          <a:xfrm>
            <a:off x="0" y="5805264"/>
            <a:ext cx="9144000" cy="0"/>
          </a:xfrm>
          <a:prstGeom prst="line">
            <a:avLst/>
          </a:prstGeom>
          <a:ln w="25400" cmpd="sng">
            <a:solidFill>
              <a:srgbClr val="FCB131"/>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323528" y="1268760"/>
            <a:ext cx="8280920" cy="41044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400" b="1" dirty="0">
              <a:solidFill>
                <a:srgbClr val="003A80"/>
              </a:solidFill>
              <a:latin typeface="Arial" panose="020B0604020202020204" pitchFamily="34" charset="0"/>
              <a:cs typeface="Arial" panose="020B0604020202020204" pitchFamily="34" charset="0"/>
            </a:endParaRPr>
          </a:p>
        </p:txBody>
      </p:sp>
      <p:sp>
        <p:nvSpPr>
          <p:cNvPr id="8" name="Title 1"/>
          <p:cNvSpPr>
            <a:spLocks noGrp="1"/>
          </p:cNvSpPr>
          <p:nvPr>
            <p:ph type="ctrTitle"/>
          </p:nvPr>
        </p:nvSpPr>
        <p:spPr>
          <a:xfrm>
            <a:off x="-5071" y="70407"/>
            <a:ext cx="9251504" cy="910321"/>
          </a:xfrm>
        </p:spPr>
        <p:txBody>
          <a:bodyPr>
            <a:normAutofit/>
          </a:bodyPr>
          <a:lstStyle/>
          <a:p>
            <a:r>
              <a:rPr lang="en-GB" dirty="0">
                <a:solidFill>
                  <a:srgbClr val="FCB131"/>
                </a:solidFill>
                <a:latin typeface="Arial" panose="020B0604020202020204" pitchFamily="34" charset="0"/>
                <a:cs typeface="Arial" panose="020B0604020202020204" pitchFamily="34" charset="0"/>
              </a:rPr>
              <a:t>Statistics</a:t>
            </a:r>
          </a:p>
        </p:txBody>
      </p:sp>
      <p:sp>
        <p:nvSpPr>
          <p:cNvPr id="2" name="Rectangle 1"/>
          <p:cNvSpPr/>
          <p:nvPr/>
        </p:nvSpPr>
        <p:spPr>
          <a:xfrm>
            <a:off x="45634" y="2276872"/>
            <a:ext cx="2150102" cy="2917722"/>
          </a:xfrm>
          <a:prstGeom prst="rect">
            <a:avLst/>
          </a:prstGeom>
          <a:noFill/>
          <a:ln w="635000">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square">
            <a:spAutoFit/>
          </a:bodyPr>
          <a:lstStyle/>
          <a:p>
            <a:pPr lvl="0" algn="ctr">
              <a:spcBef>
                <a:spcPct val="20000"/>
              </a:spcBef>
              <a:buClr>
                <a:srgbClr val="93A299"/>
              </a:buClr>
              <a:buSzPct val="85000"/>
            </a:pPr>
            <a:r>
              <a:rPr lang="en-GB" dirty="0">
                <a:solidFill>
                  <a:schemeClr val="bg1"/>
                </a:solidFill>
                <a:latin typeface="Arial" panose="020B0604020202020204" pitchFamily="34" charset="0"/>
                <a:cs typeface="Arial" panose="020B0604020202020204" pitchFamily="34" charset="0"/>
              </a:rPr>
              <a:t>Statistic 1</a:t>
            </a:r>
          </a:p>
          <a:p>
            <a:pPr lvl="0">
              <a:spcBef>
                <a:spcPct val="20000"/>
              </a:spcBef>
              <a:buClr>
                <a:srgbClr val="93A299"/>
              </a:buClr>
              <a:buSzPct val="85000"/>
            </a:pPr>
            <a:endParaRPr lang="en-GB" dirty="0">
              <a:solidFill>
                <a:schemeClr val="bg1"/>
              </a:solidFill>
              <a:latin typeface="Arial" panose="020B0604020202020204" pitchFamily="34" charset="0"/>
              <a:cs typeface="Arial" panose="020B0604020202020204" pitchFamily="34" charset="0"/>
            </a:endParaRPr>
          </a:p>
          <a:p>
            <a:pPr algn="ctr">
              <a:spcBef>
                <a:spcPct val="20000"/>
              </a:spcBef>
              <a:buClr>
                <a:srgbClr val="93A299"/>
              </a:buClr>
              <a:buSzPct val="85000"/>
            </a:pPr>
            <a:r>
              <a:rPr lang="en-GB" sz="6000" b="1" dirty="0">
                <a:solidFill>
                  <a:schemeClr val="bg1"/>
                </a:solidFill>
                <a:latin typeface="Arial" panose="020B0604020202020204" pitchFamily="34" charset="0"/>
                <a:cs typeface="Arial" panose="020B0604020202020204" pitchFamily="34" charset="0"/>
              </a:rPr>
              <a:t>48%</a:t>
            </a:r>
            <a:endParaRPr lang="en-GB" sz="6000" dirty="0">
              <a:solidFill>
                <a:schemeClr val="bg1"/>
              </a:solidFill>
              <a:latin typeface="Arial" panose="020B0604020202020204" pitchFamily="34" charset="0"/>
              <a:cs typeface="Arial" panose="020B0604020202020204" pitchFamily="34" charset="0"/>
            </a:endParaRPr>
          </a:p>
          <a:p>
            <a:pPr lvl="0">
              <a:spcBef>
                <a:spcPct val="20000"/>
              </a:spcBef>
              <a:buClr>
                <a:srgbClr val="93A299"/>
              </a:buClr>
              <a:buSzPct val="85000"/>
            </a:pPr>
            <a:endParaRPr lang="en-GB" sz="60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7099666" y="2272600"/>
            <a:ext cx="1908720" cy="2123658"/>
          </a:xfrm>
          <a:prstGeom prst="rect">
            <a:avLst/>
          </a:prstGeom>
          <a:noFill/>
          <a:ln w="635000">
            <a:noFill/>
          </a:ln>
          <a:effectLst/>
          <a:scene3d>
            <a:camera prst="orthographicFront">
              <a:rot lat="0" lon="0" rev="0"/>
            </a:camera>
            <a:lightRig rig="contrasting" dir="t">
              <a:rot lat="0" lon="0" rev="7800000"/>
            </a:lightRig>
          </a:scene3d>
          <a:sp3d>
            <a:bevelT w="139700" h="1397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dirty="0">
                <a:solidFill>
                  <a:schemeClr val="bg1"/>
                </a:solidFill>
                <a:latin typeface="Arial" panose="020B0604020202020204" pitchFamily="34" charset="0"/>
                <a:cs typeface="Arial" panose="020B0604020202020204" pitchFamily="34" charset="0"/>
              </a:rPr>
              <a:t>Statistic 4</a:t>
            </a:r>
          </a:p>
          <a:p>
            <a:endParaRPr lang="en-GB" dirty="0">
              <a:solidFill>
                <a:schemeClr val="bg1"/>
              </a:solidFill>
              <a:latin typeface="Arial" panose="020B0604020202020204" pitchFamily="34" charset="0"/>
              <a:cs typeface="Arial" panose="020B0604020202020204" pitchFamily="34" charset="0"/>
            </a:endParaRPr>
          </a:p>
          <a:p>
            <a:endParaRPr lang="en-GB" dirty="0">
              <a:solidFill>
                <a:schemeClr val="bg1"/>
              </a:solidFill>
              <a:latin typeface="Arial" panose="020B0604020202020204" pitchFamily="34" charset="0"/>
              <a:cs typeface="Arial" panose="020B0604020202020204" pitchFamily="34" charset="0"/>
            </a:endParaRPr>
          </a:p>
          <a:p>
            <a:endParaRPr lang="en-GB" dirty="0">
              <a:solidFill>
                <a:schemeClr val="bg1"/>
              </a:solidFill>
              <a:latin typeface="Arial" panose="020B0604020202020204" pitchFamily="34" charset="0"/>
              <a:cs typeface="Arial" panose="020B0604020202020204" pitchFamily="34" charset="0"/>
            </a:endParaRPr>
          </a:p>
          <a:p>
            <a:pPr algn="ctr"/>
            <a:r>
              <a:rPr lang="en-GB" sz="6000" b="1" dirty="0">
                <a:solidFill>
                  <a:schemeClr val="bg1"/>
                </a:solidFill>
                <a:latin typeface="Arial" panose="020B0604020202020204" pitchFamily="34" charset="0"/>
                <a:cs typeface="Arial" panose="020B0604020202020204" pitchFamily="34" charset="0"/>
              </a:rPr>
              <a:t>53%</a:t>
            </a:r>
            <a:endParaRPr lang="en-GB"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468264" y="1084094"/>
            <a:ext cx="7907921" cy="369332"/>
          </a:xfrm>
          <a:prstGeom prst="rect">
            <a:avLst/>
          </a:prstGeom>
          <a:noFill/>
          <a:ln w="635000">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square">
            <a:spAutoFit/>
          </a:bodyPr>
          <a:lstStyle/>
          <a:p>
            <a:pPr lvl="0">
              <a:spcBef>
                <a:spcPct val="20000"/>
              </a:spcBef>
              <a:buClr>
                <a:srgbClr val="93A299"/>
              </a:buClr>
              <a:buSzPct val="85000"/>
            </a:pPr>
            <a:r>
              <a:rPr lang="en-GB" b="1" dirty="0">
                <a:solidFill>
                  <a:srgbClr val="003A80"/>
                </a:solidFill>
                <a:latin typeface="Arial" panose="020B0604020202020204" pitchFamily="34" charset="0"/>
                <a:cs typeface="Arial" panose="020B0604020202020204" pitchFamily="34" charset="0"/>
              </a:rPr>
              <a:t>Subheading </a:t>
            </a:r>
            <a:endParaRPr lang="en-GB" dirty="0">
              <a:solidFill>
                <a:srgbClr val="003A80"/>
              </a:solidFill>
              <a:latin typeface="Arial" panose="020B0604020202020204" pitchFamily="34" charset="0"/>
              <a:cs typeface="Arial" panose="020B0604020202020204" pitchFamily="34" charset="0"/>
            </a:endParaRPr>
          </a:p>
        </p:txBody>
      </p:sp>
      <p:sp>
        <p:nvSpPr>
          <p:cNvPr id="13" name="TextBox 12"/>
          <p:cNvSpPr txBox="1"/>
          <p:nvPr/>
        </p:nvSpPr>
        <p:spPr>
          <a:xfrm>
            <a:off x="2376264" y="2279352"/>
            <a:ext cx="2123728" cy="2123658"/>
          </a:xfrm>
          <a:prstGeom prst="rect">
            <a:avLst/>
          </a:prstGeom>
          <a:noFill/>
          <a:ln w="635000">
            <a:noFill/>
          </a:ln>
          <a:effectLst/>
          <a:scene3d>
            <a:camera prst="orthographicFront">
              <a:rot lat="0" lon="0" rev="0"/>
            </a:camera>
            <a:lightRig rig="contrasting" dir="t">
              <a:rot lat="0" lon="0" rev="7800000"/>
            </a:lightRig>
          </a:scene3d>
          <a:sp3d>
            <a:bevelT w="139700" h="1397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ctr">
              <a:spcBef>
                <a:spcPct val="20000"/>
              </a:spcBef>
              <a:buClr>
                <a:srgbClr val="93A299"/>
              </a:buClr>
              <a:buSzPct val="85000"/>
            </a:pPr>
            <a:r>
              <a:rPr lang="en-GB" dirty="0">
                <a:solidFill>
                  <a:schemeClr val="bg1"/>
                </a:solidFill>
                <a:latin typeface="Arial" panose="020B0604020202020204" pitchFamily="34" charset="0"/>
                <a:cs typeface="Arial" panose="020B0604020202020204" pitchFamily="34" charset="0"/>
              </a:rPr>
              <a:t>Statistic 2</a:t>
            </a:r>
          </a:p>
          <a:p>
            <a:pPr algn="ctr"/>
            <a:endParaRPr lang="en-GB" dirty="0">
              <a:solidFill>
                <a:schemeClr val="bg1"/>
              </a:solidFill>
              <a:latin typeface="Arial" panose="020B0604020202020204" pitchFamily="34" charset="0"/>
              <a:cs typeface="Arial" panose="020B0604020202020204" pitchFamily="34" charset="0"/>
            </a:endParaRPr>
          </a:p>
          <a:p>
            <a:endParaRPr lang="en-GB" dirty="0">
              <a:solidFill>
                <a:schemeClr val="bg1"/>
              </a:solidFill>
              <a:latin typeface="Arial" panose="020B0604020202020204" pitchFamily="34" charset="0"/>
              <a:cs typeface="Arial" panose="020B0604020202020204" pitchFamily="34" charset="0"/>
            </a:endParaRPr>
          </a:p>
          <a:p>
            <a:endParaRPr lang="en-GB" dirty="0">
              <a:solidFill>
                <a:schemeClr val="bg1"/>
              </a:solidFill>
              <a:latin typeface="Arial" panose="020B0604020202020204" pitchFamily="34" charset="0"/>
              <a:cs typeface="Arial" panose="020B0604020202020204" pitchFamily="34" charset="0"/>
            </a:endParaRPr>
          </a:p>
          <a:p>
            <a:pPr algn="ctr"/>
            <a:r>
              <a:rPr lang="en-GB" sz="6000" b="1" dirty="0">
                <a:solidFill>
                  <a:schemeClr val="bg1"/>
                </a:solidFill>
                <a:latin typeface="Arial" panose="020B0604020202020204" pitchFamily="34" charset="0"/>
                <a:cs typeface="Arial" panose="020B0604020202020204" pitchFamily="34" charset="0"/>
              </a:rPr>
              <a:t>18%</a:t>
            </a:r>
            <a:endParaRPr lang="en-GB" sz="6000"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4617728" y="2002353"/>
            <a:ext cx="2196752" cy="3312368"/>
          </a:xfrm>
          <a:prstGeom prst="rect">
            <a:avLst/>
          </a:prstGeom>
          <a:solidFill>
            <a:srgbClr val="9CC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17" name="Rectangle 16"/>
          <p:cNvSpPr/>
          <p:nvPr/>
        </p:nvSpPr>
        <p:spPr>
          <a:xfrm>
            <a:off x="4617728" y="2276872"/>
            <a:ext cx="2170378" cy="2474524"/>
          </a:xfrm>
          <a:prstGeom prst="rect">
            <a:avLst/>
          </a:prstGeom>
          <a:noFill/>
          <a:ln w="635000">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square">
            <a:spAutoFit/>
          </a:bodyPr>
          <a:lstStyle/>
          <a:p>
            <a:pPr lvl="0" algn="ctr">
              <a:spcBef>
                <a:spcPct val="20000"/>
              </a:spcBef>
              <a:buClr>
                <a:srgbClr val="93A299"/>
              </a:buClr>
              <a:buSzPct val="85000"/>
            </a:pPr>
            <a:r>
              <a:rPr lang="en-GB" dirty="0">
                <a:solidFill>
                  <a:schemeClr val="bg1"/>
                </a:solidFill>
                <a:latin typeface="Arial" panose="020B0604020202020204" pitchFamily="34" charset="0"/>
                <a:cs typeface="Arial" panose="020B0604020202020204" pitchFamily="34" charset="0"/>
              </a:rPr>
              <a:t>Statistic 3</a:t>
            </a:r>
          </a:p>
          <a:p>
            <a:pPr lvl="0" algn="ctr">
              <a:spcBef>
                <a:spcPct val="20000"/>
              </a:spcBef>
              <a:buClr>
                <a:srgbClr val="93A299"/>
              </a:buClr>
              <a:buSzPct val="85000"/>
            </a:pPr>
            <a:endParaRPr lang="en-GB" dirty="0">
              <a:solidFill>
                <a:schemeClr val="bg1"/>
              </a:solidFill>
              <a:latin typeface="Arial" panose="020B0604020202020204" pitchFamily="34" charset="0"/>
              <a:cs typeface="Arial" panose="020B0604020202020204" pitchFamily="34" charset="0"/>
            </a:endParaRPr>
          </a:p>
          <a:p>
            <a:pPr lvl="0">
              <a:spcBef>
                <a:spcPct val="20000"/>
              </a:spcBef>
              <a:buClr>
                <a:srgbClr val="93A299"/>
              </a:buClr>
              <a:buSzPct val="85000"/>
            </a:pPr>
            <a:endParaRPr lang="en-GB" dirty="0">
              <a:solidFill>
                <a:schemeClr val="bg1"/>
              </a:solidFill>
              <a:latin typeface="Arial" panose="020B0604020202020204" pitchFamily="34" charset="0"/>
              <a:cs typeface="Arial" panose="020B0604020202020204" pitchFamily="34" charset="0"/>
            </a:endParaRPr>
          </a:p>
          <a:p>
            <a:pPr algn="ctr">
              <a:spcBef>
                <a:spcPct val="20000"/>
              </a:spcBef>
              <a:buClr>
                <a:srgbClr val="93A299"/>
              </a:buClr>
              <a:buSzPct val="85000"/>
            </a:pPr>
            <a:r>
              <a:rPr lang="en-GB" sz="6000" b="1" dirty="0">
                <a:solidFill>
                  <a:schemeClr val="bg1"/>
                </a:solidFill>
                <a:latin typeface="Arial" panose="020B0604020202020204" pitchFamily="34" charset="0"/>
                <a:cs typeface="Arial" panose="020B0604020202020204" pitchFamily="34" charset="0"/>
              </a:rPr>
              <a:t>98%</a:t>
            </a:r>
            <a:endParaRPr lang="en-GB" sz="6000" dirty="0">
              <a:solidFill>
                <a:schemeClr val="bg1"/>
              </a:solidFill>
              <a:latin typeface="Arial" panose="020B0604020202020204" pitchFamily="34" charset="0"/>
              <a:cs typeface="Arial" panose="020B0604020202020204" pitchFamily="34" charset="0"/>
            </a:endParaRPr>
          </a:p>
          <a:p>
            <a:pPr lvl="0">
              <a:spcBef>
                <a:spcPct val="20000"/>
              </a:spcBef>
              <a:buClr>
                <a:srgbClr val="93A299"/>
              </a:buClr>
              <a:buSzPct val="85000"/>
            </a:pPr>
            <a:endParaRPr lang="en-GB" dirty="0">
              <a:solidFill>
                <a:schemeClr val="bg1"/>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5923499"/>
            <a:ext cx="2549838" cy="849346"/>
          </a:xfrm>
          <a:prstGeom prst="rect">
            <a:avLst/>
          </a:prstGeom>
        </p:spPr>
      </p:pic>
    </p:spTree>
    <p:extLst>
      <p:ext uri="{BB962C8B-B14F-4D97-AF65-F5344CB8AC3E}">
        <p14:creationId xmlns:p14="http://schemas.microsoft.com/office/powerpoint/2010/main" val="2637614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5805264"/>
            <a:ext cx="9144000" cy="0"/>
          </a:xfrm>
          <a:prstGeom prst="line">
            <a:avLst/>
          </a:prstGeom>
          <a:ln w="25400" cmpd="sng">
            <a:solidFill>
              <a:srgbClr val="FCB131"/>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323528" y="1268760"/>
            <a:ext cx="8280920" cy="4104456"/>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400" b="1" dirty="0">
              <a:solidFill>
                <a:srgbClr val="003A80"/>
              </a:solidFill>
              <a:latin typeface="Arial" panose="020B0604020202020204" pitchFamily="34" charset="0"/>
              <a:cs typeface="Arial" panose="020B0604020202020204" pitchFamily="34" charset="0"/>
            </a:endParaRPr>
          </a:p>
          <a:p>
            <a:pPr marL="285750" lvl="0" indent="-285750" algn="l">
              <a:lnSpc>
                <a:spcPct val="170000"/>
              </a:lnSpc>
              <a:spcBef>
                <a:spcPct val="20000"/>
              </a:spcBef>
              <a:buFontTx/>
              <a:buChar char="-"/>
            </a:pPr>
            <a:r>
              <a:rPr lang="en-GB" sz="11200" dirty="0">
                <a:solidFill>
                  <a:srgbClr val="003A80"/>
                </a:solidFill>
                <a:latin typeface="Arial" panose="020B0604020202020204" pitchFamily="34" charset="0"/>
                <a:ea typeface="+mn-ea"/>
                <a:cs typeface="Arial" panose="020B0604020202020204" pitchFamily="34" charset="0"/>
              </a:rPr>
              <a:t>Bullet points help to make your slides more readable.</a:t>
            </a:r>
          </a:p>
          <a:p>
            <a:pPr marL="285750" lvl="0" indent="-285750" algn="l">
              <a:lnSpc>
                <a:spcPct val="170000"/>
              </a:lnSpc>
              <a:spcBef>
                <a:spcPct val="20000"/>
              </a:spcBef>
              <a:buFontTx/>
              <a:buChar char="-"/>
            </a:pPr>
            <a:r>
              <a:rPr lang="en-GB" sz="11200" dirty="0">
                <a:solidFill>
                  <a:srgbClr val="003A80"/>
                </a:solidFill>
                <a:latin typeface="Arial" panose="020B0604020202020204" pitchFamily="34" charset="0"/>
                <a:ea typeface="+mn-ea"/>
                <a:cs typeface="Arial" panose="020B0604020202020204" pitchFamily="34" charset="0"/>
              </a:rPr>
              <a:t>Try not to have more than three or four bullet points per slide.</a:t>
            </a:r>
          </a:p>
          <a:p>
            <a:pPr marL="285750" lvl="0" indent="-285750" algn="l">
              <a:lnSpc>
                <a:spcPct val="170000"/>
              </a:lnSpc>
              <a:spcBef>
                <a:spcPct val="20000"/>
              </a:spcBef>
              <a:buFontTx/>
              <a:buChar char="-"/>
            </a:pPr>
            <a:r>
              <a:rPr lang="en-GB" sz="11200" dirty="0">
                <a:solidFill>
                  <a:srgbClr val="003A80"/>
                </a:solidFill>
                <a:latin typeface="Arial" panose="020B0604020202020204" pitchFamily="34" charset="0"/>
                <a:ea typeface="+mn-ea"/>
                <a:cs typeface="Arial" panose="020B0604020202020204" pitchFamily="34" charset="0"/>
              </a:rPr>
              <a:t>If you have lots to get across, try going onto another slide – it’ll be easier to follow.</a:t>
            </a:r>
          </a:p>
        </p:txBody>
      </p:sp>
      <p:sp>
        <p:nvSpPr>
          <p:cNvPr id="9" name="Title 1"/>
          <p:cNvSpPr txBox="1">
            <a:spLocks/>
          </p:cNvSpPr>
          <p:nvPr/>
        </p:nvSpPr>
        <p:spPr>
          <a:xfrm>
            <a:off x="0" y="0"/>
            <a:ext cx="925150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a:solidFill>
                  <a:srgbClr val="FCB131"/>
                </a:solidFill>
                <a:latin typeface="Arial" panose="020B0604020202020204" pitchFamily="34" charset="0"/>
                <a:cs typeface="Arial" panose="020B0604020202020204" pitchFamily="34" charset="0"/>
              </a:rPr>
              <a:t>Bullet points example – your title here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4889" y="5949280"/>
            <a:ext cx="2549838" cy="849346"/>
          </a:xfrm>
          <a:prstGeom prst="rect">
            <a:avLst/>
          </a:prstGeom>
        </p:spPr>
      </p:pic>
    </p:spTree>
    <p:extLst>
      <p:ext uri="{BB962C8B-B14F-4D97-AF65-F5344CB8AC3E}">
        <p14:creationId xmlns:p14="http://schemas.microsoft.com/office/powerpoint/2010/main" val="1057538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5805264"/>
            <a:ext cx="9144000" cy="0"/>
          </a:xfrm>
          <a:prstGeom prst="line">
            <a:avLst/>
          </a:prstGeom>
          <a:ln w="25400" cmpd="sng">
            <a:solidFill>
              <a:srgbClr val="FCB131"/>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191461"/>
            <a:ext cx="9144000" cy="51354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5923499"/>
            <a:ext cx="2549838" cy="849346"/>
          </a:xfrm>
          <a:prstGeom prst="rect">
            <a:avLst/>
          </a:prstGeom>
        </p:spPr>
      </p:pic>
      <p:cxnSp>
        <p:nvCxnSpPr>
          <p:cNvPr id="7" name="Straight Connector 6"/>
          <p:cNvCxnSpPr/>
          <p:nvPr/>
        </p:nvCxnSpPr>
        <p:spPr>
          <a:xfrm>
            <a:off x="0" y="5805264"/>
            <a:ext cx="9144000" cy="0"/>
          </a:xfrm>
          <a:prstGeom prst="line">
            <a:avLst/>
          </a:prstGeom>
          <a:ln w="25400" cmpd="sng">
            <a:solidFill>
              <a:srgbClr val="FCB1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837790"/>
      </p:ext>
    </p:extLst>
  </p:cSld>
  <p:clrMapOvr>
    <a:masterClrMapping/>
  </p:clrMapOvr>
  <mc:AlternateContent xmlns:mc="http://schemas.openxmlformats.org/markup-compatibility/2006" xmlns:p14="http://schemas.microsoft.com/office/powerpoint/2010/main">
    <mc:Choice Requires="p14">
      <p:transition p14:dur="0" advTm="8000"/>
    </mc:Choice>
    <mc:Fallback xmlns="">
      <p:transition advTm="8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323528" y="2564904"/>
            <a:ext cx="8496944" cy="1224136"/>
          </a:xfrm>
          <a:prstGeom prst="wedgeRoundRectCallout">
            <a:avLst>
              <a:gd name="adj1" fmla="val 53280"/>
              <a:gd name="adj2" fmla="val -39543"/>
              <a:gd name="adj3" fmla="val 16667"/>
            </a:avLst>
          </a:prstGeom>
          <a:solidFill>
            <a:srgbClr val="B21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6" name="Rounded Rectangular Callout 5"/>
          <p:cNvSpPr/>
          <p:nvPr/>
        </p:nvSpPr>
        <p:spPr>
          <a:xfrm>
            <a:off x="323528" y="4149080"/>
            <a:ext cx="8496944" cy="1296144"/>
          </a:xfrm>
          <a:prstGeom prst="wedgeRoundRectCallout">
            <a:avLst>
              <a:gd name="adj1" fmla="val -53139"/>
              <a:gd name="adj2" fmla="val 42763"/>
              <a:gd name="adj3" fmla="val 16667"/>
            </a:avLst>
          </a:prstGeom>
          <a:solidFill>
            <a:srgbClr val="289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4" name="Rounded Rectangular Callout 3"/>
          <p:cNvSpPr/>
          <p:nvPr/>
        </p:nvSpPr>
        <p:spPr>
          <a:xfrm>
            <a:off x="323528" y="836712"/>
            <a:ext cx="8496944" cy="1368152"/>
          </a:xfrm>
          <a:prstGeom prst="wedgeRoundRectCallout">
            <a:avLst>
              <a:gd name="adj1" fmla="val -53288"/>
              <a:gd name="adj2" fmla="val 39824"/>
              <a:gd name="adj3" fmla="val 16667"/>
            </a:avLst>
          </a:prstGeom>
          <a:solidFill>
            <a:srgbClr val="003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8" name="TextBox 7"/>
          <p:cNvSpPr txBox="1"/>
          <p:nvPr/>
        </p:nvSpPr>
        <p:spPr>
          <a:xfrm>
            <a:off x="390364" y="1145492"/>
            <a:ext cx="8363272" cy="400110"/>
          </a:xfrm>
          <a:prstGeom prst="rect">
            <a:avLst/>
          </a:prstGeom>
          <a:noFill/>
        </p:spPr>
        <p:txBody>
          <a:bodyPr wrap="square" rtlCol="0">
            <a:spAutoFit/>
          </a:bodyPr>
          <a:lstStyle/>
          <a:p>
            <a:pPr algn="ctr"/>
            <a:r>
              <a:rPr lang="en-GB" sz="2000" dirty="0">
                <a:solidFill>
                  <a:schemeClr val="bg1"/>
                </a:solidFill>
                <a:latin typeface="Arial" panose="020B0604020202020204" pitchFamily="34" charset="0"/>
                <a:cs typeface="Arial" panose="020B0604020202020204" pitchFamily="34" charset="0"/>
              </a:rPr>
              <a:t>“Use quotes like this her</a:t>
            </a:r>
          </a:p>
        </p:txBody>
      </p:sp>
      <p:sp>
        <p:nvSpPr>
          <p:cNvPr id="9" name="TextBox 8"/>
          <p:cNvSpPr txBox="1"/>
          <p:nvPr/>
        </p:nvSpPr>
        <p:spPr>
          <a:xfrm>
            <a:off x="356635" y="2793122"/>
            <a:ext cx="8363272" cy="707886"/>
          </a:xfrm>
          <a:prstGeom prst="rect">
            <a:avLst/>
          </a:prstGeom>
          <a:noFill/>
        </p:spPr>
        <p:txBody>
          <a:bodyPr wrap="square" rtlCol="0">
            <a:spAutoFit/>
          </a:bodyPr>
          <a:lstStyle/>
          <a:p>
            <a:pPr algn="ctr"/>
            <a:r>
              <a:rPr lang="en-GB" sz="2000" dirty="0">
                <a:solidFill>
                  <a:schemeClr val="bg1"/>
                </a:solidFill>
                <a:latin typeface="Arial" panose="020B0604020202020204" pitchFamily="34" charset="0"/>
                <a:cs typeface="Arial" panose="020B0604020202020204" pitchFamily="34" charset="0"/>
              </a:rPr>
              <a:t>“You don’t need to use italics as they’re hard to read.”</a:t>
            </a:r>
          </a:p>
          <a:p>
            <a:pPr algn="ctr"/>
            <a:r>
              <a:rPr lang="en-GB" sz="2000" dirty="0">
                <a:solidFill>
                  <a:schemeClr val="bg1"/>
                </a:solidFill>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p:sp>
        <p:nvSpPr>
          <p:cNvPr id="10" name="TextBox 9"/>
          <p:cNvSpPr txBox="1"/>
          <p:nvPr/>
        </p:nvSpPr>
        <p:spPr>
          <a:xfrm>
            <a:off x="390499" y="4298320"/>
            <a:ext cx="8363272" cy="400110"/>
          </a:xfrm>
          <a:prstGeom prst="rect">
            <a:avLst/>
          </a:prstGeom>
          <a:solidFill>
            <a:srgbClr val="289A95"/>
          </a:solidFill>
        </p:spPr>
        <p:txBody>
          <a:bodyPr wrap="square" rtlCol="0">
            <a:spAutoFit/>
          </a:bodyPr>
          <a:lstStyle/>
          <a:p>
            <a:pPr algn="ctr"/>
            <a:r>
              <a:rPr lang="en-GB" sz="2000" dirty="0">
                <a:solidFill>
                  <a:schemeClr val="bg1"/>
                </a:solidFill>
                <a:latin typeface="Arial" panose="020B0604020202020204" pitchFamily="34" charset="0"/>
                <a:cs typeface="Arial" panose="020B0604020202020204" pitchFamily="34" charset="0"/>
              </a:rPr>
              <a:t>“Don’t make quotes too long.”</a:t>
            </a:r>
          </a:p>
        </p:txBody>
      </p:sp>
      <p:cxnSp>
        <p:nvCxnSpPr>
          <p:cNvPr id="11" name="Straight Connector 10"/>
          <p:cNvCxnSpPr/>
          <p:nvPr/>
        </p:nvCxnSpPr>
        <p:spPr>
          <a:xfrm>
            <a:off x="0" y="5805264"/>
            <a:ext cx="9144000" cy="0"/>
          </a:xfrm>
          <a:prstGeom prst="line">
            <a:avLst/>
          </a:prstGeom>
          <a:ln w="25400" cmpd="sng">
            <a:solidFill>
              <a:srgbClr val="FCB13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5923499"/>
            <a:ext cx="2549838" cy="849346"/>
          </a:xfrm>
          <a:prstGeom prst="rect">
            <a:avLst/>
          </a:prstGeom>
        </p:spPr>
      </p:pic>
    </p:spTree>
    <p:extLst>
      <p:ext uri="{BB962C8B-B14F-4D97-AF65-F5344CB8AC3E}">
        <p14:creationId xmlns:p14="http://schemas.microsoft.com/office/powerpoint/2010/main" val="353178691"/>
      </p:ext>
    </p:extLst>
  </p:cSld>
  <p:clrMapOvr>
    <a:masterClrMapping/>
  </p:clrMapOvr>
</p:sld>
</file>

<file path=ppt/theme/theme1.xml><?xml version="1.0" encoding="utf-8"?>
<a:theme xmlns:a="http://schemas.openxmlformats.org/drawingml/2006/main" name="RHN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RHN Powerpoint Template</Template>
  <TotalTime>2513</TotalTime>
  <Words>733</Words>
  <Application>Microsoft Macintosh PowerPoint</Application>
  <PresentationFormat>On-screen Show (4:3)</PresentationFormat>
  <Paragraphs>175</Paragraphs>
  <Slides>19</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HelveticaNeueLT Std</vt:lpstr>
      <vt:lpstr>RHN Powerpoint Template</vt:lpstr>
      <vt:lpstr>Office Theme</vt:lpstr>
      <vt:lpstr>Presentation title goes here</vt:lpstr>
      <vt:lpstr>Content slide example – your title here</vt:lpstr>
      <vt:lpstr>Use strong, bold images like this</vt:lpstr>
      <vt:lpstr>Facts or figures</vt:lpstr>
      <vt:lpstr>Content slide example – your title here</vt:lpstr>
      <vt:lpstr>Statistics</vt:lpstr>
      <vt:lpstr>PowerPoint Presentation</vt:lpstr>
      <vt:lpstr>PowerPoint Presentation</vt:lpstr>
      <vt:lpstr>PowerPoint Presentation</vt:lpstr>
      <vt:lpstr>PowerPoint Presentation</vt:lpstr>
      <vt:lpstr>Short bullet points </vt:lpstr>
      <vt:lpstr>Another way to display facts </vt:lpstr>
      <vt:lpstr>A way to display charts Subheader</vt:lpstr>
      <vt:lpstr>More charts Subheader</vt:lpstr>
      <vt:lpstr>More bold images</vt:lpstr>
      <vt:lpstr>Another way to display info</vt:lpstr>
      <vt:lpstr>Any questions? </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Chappell</dc:creator>
  <cp:lastModifiedBy>Peter Williams</cp:lastModifiedBy>
  <cp:revision>238</cp:revision>
  <dcterms:created xsi:type="dcterms:W3CDTF">2013-01-21T12:04:39Z</dcterms:created>
  <dcterms:modified xsi:type="dcterms:W3CDTF">2026-01-20T14:43:05Z</dcterms:modified>
</cp:coreProperties>
</file>