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58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 snapToGrid="0">
      <p:cViewPr varScale="1">
        <p:scale>
          <a:sx n="73" d="100"/>
          <a:sy n="73" d="100"/>
        </p:scale>
        <p:origin x="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37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8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90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99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33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79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496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1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828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76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3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6247-18BA-4017-B172-0650179EA227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F8D21-F7C6-4774-ABEC-9F7273BC99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9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yyKUUWTL_vw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GTR9Wn8Lkc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pMUPQ21eEo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257" y="486637"/>
            <a:ext cx="11669486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Setting Up a </a:t>
            </a:r>
            <a:br>
              <a:rPr lang="en-GB" dirty="0" smtClean="0"/>
            </a:br>
            <a:r>
              <a:rPr lang="en-GB" dirty="0" smtClean="0"/>
              <a:t>Continuous Subcutaneous Injection (CSCI)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257" y="2874237"/>
            <a:ext cx="11599817" cy="1655762"/>
          </a:xfrm>
        </p:spPr>
        <p:txBody>
          <a:bodyPr>
            <a:normAutofit/>
          </a:bodyPr>
          <a:lstStyle/>
          <a:p>
            <a:r>
              <a:rPr lang="en-GB" sz="5400" dirty="0" smtClean="0"/>
              <a:t>(T34 McKinley Syringe Driver Pump)</a:t>
            </a:r>
            <a:endParaRPr lang="en-GB" sz="5400" dirty="0"/>
          </a:p>
        </p:txBody>
      </p:sp>
      <p:pic>
        <p:nvPicPr>
          <p:cNvPr id="2054" name="Picture 6" descr="PROCEDURE FOR THE USE OF McKINLEY T34 SYRINGE DRIVER TO DELIVER 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383" y="3796937"/>
            <a:ext cx="5789498" cy="2584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498" y="-83231"/>
            <a:ext cx="3892501" cy="142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50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0"/>
            <a:ext cx="11800113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Prescription for CSCI – T34 McKinley Syringe Driver Pump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Prescriptions for the syringe driver are found on EPR under infusions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85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269" y="-200932"/>
            <a:ext cx="10515600" cy="1325563"/>
          </a:xfrm>
        </p:spPr>
        <p:txBody>
          <a:bodyPr/>
          <a:lstStyle/>
          <a:p>
            <a:r>
              <a:rPr lang="en-GB" dirty="0" smtClean="0"/>
              <a:t>Nurses syringe driver administration </a:t>
            </a:r>
            <a:r>
              <a:rPr lang="en-GB" dirty="0"/>
              <a:t>c</a:t>
            </a:r>
            <a:r>
              <a:rPr lang="en-GB" dirty="0" smtClean="0"/>
              <a:t>hart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508" t="10480" r="13975" b="16270"/>
          <a:stretch/>
        </p:blipFill>
        <p:spPr>
          <a:xfrm>
            <a:off x="1669121" y="879566"/>
            <a:ext cx="8797110" cy="584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23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3204" y="2547648"/>
            <a:ext cx="5084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2"/>
              </a:rPr>
              <a:t>https://www.youtube.com/watch?v=yyKUUWTL_vw</a:t>
            </a:r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367246" y="694789"/>
            <a:ext cx="805542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How to set up the syringe driver – You Tube video</a:t>
            </a:r>
          </a:p>
          <a:p>
            <a:endParaRPr lang="en-GB" dirty="0"/>
          </a:p>
          <a:p>
            <a:r>
              <a:rPr lang="en-GB" dirty="0" smtClean="0"/>
              <a:t>***Please be aware that at RHN we will be using 30ml BD Plastipak syringes (made up to 22mls with WFI)  not the 20mls syringe shown in the video***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498" y="-83231"/>
            <a:ext cx="3892501" cy="14243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32194" y="5203428"/>
            <a:ext cx="5025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4"/>
              </a:rPr>
              <a:t>https://www.youtube.com/watch?v=GTR9Wn8LkcA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06137" y="3460040"/>
            <a:ext cx="8055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How to set up the equipment – You Tube video</a:t>
            </a:r>
          </a:p>
          <a:p>
            <a:endParaRPr lang="en-GB" dirty="0"/>
          </a:p>
          <a:p>
            <a:r>
              <a:rPr lang="en-GB" dirty="0" smtClean="0"/>
              <a:t>***Please be aware that at RHN we will be using </a:t>
            </a:r>
            <a:r>
              <a:rPr lang="en-GB" b="1" dirty="0" smtClean="0"/>
              <a:t>30ml BD Plastipak syringes (made up to 22mls with WFI</a:t>
            </a:r>
            <a:r>
              <a:rPr lang="en-GB" dirty="0" smtClean="0"/>
              <a:t>)  not the 20mls syringe shown in the video.  Please ensure you select the correct syringe type when setting it up***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91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0456"/>
            <a:ext cx="9144000" cy="1071563"/>
          </a:xfrm>
        </p:spPr>
        <p:txBody>
          <a:bodyPr/>
          <a:lstStyle/>
          <a:p>
            <a:r>
              <a:rPr lang="en-GB" dirty="0" err="1" smtClean="0"/>
              <a:t>Hypodermoclysis</a:t>
            </a:r>
            <a:r>
              <a:rPr lang="en-GB" dirty="0" smtClean="0"/>
              <a:t> insertion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78633"/>
            <a:ext cx="9144000" cy="456156"/>
          </a:xfrm>
        </p:spPr>
        <p:txBody>
          <a:bodyPr/>
          <a:lstStyle/>
          <a:p>
            <a:r>
              <a:rPr lang="en-GB" dirty="0" smtClean="0"/>
              <a:t>Subcutaneous insertion of BD </a:t>
            </a:r>
            <a:r>
              <a:rPr lang="en-GB" dirty="0" err="1" smtClean="0"/>
              <a:t>Saf</a:t>
            </a:r>
            <a:r>
              <a:rPr lang="en-GB" dirty="0" smtClean="0"/>
              <a:t>-T-Intima Safety System</a:t>
            </a:r>
          </a:p>
          <a:p>
            <a:endParaRPr lang="en-GB" dirty="0"/>
          </a:p>
        </p:txBody>
      </p:sp>
      <p:pic>
        <p:nvPicPr>
          <p:cNvPr id="1030" name="Picture 6" descr="Saf-T-Intima™ Integrated Safety Catheter System – Y adap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100251"/>
            <a:ext cx="5286375" cy="3261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64158" y="6083328"/>
            <a:ext cx="5106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https://www.youtube.com/watch?v=BpMUPQ21eEo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91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158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Setting Up a  Continuous Subcutaneous Injection (CSCI)</vt:lpstr>
      <vt:lpstr>Prescription for CSCI – T34 McKinley Syringe Driver Pump</vt:lpstr>
      <vt:lpstr>Nurses syringe driver administration chart</vt:lpstr>
      <vt:lpstr>PowerPoint Presentation</vt:lpstr>
      <vt:lpstr>Hypodermoclysis insertion</vt:lpstr>
    </vt:vector>
  </TitlesOfParts>
  <Company>RHN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Elliott</dc:creator>
  <cp:lastModifiedBy>Karen Elliott</cp:lastModifiedBy>
  <cp:revision>31</cp:revision>
  <dcterms:created xsi:type="dcterms:W3CDTF">2020-06-15T09:30:03Z</dcterms:created>
  <dcterms:modified xsi:type="dcterms:W3CDTF">2021-02-17T10:18:01Z</dcterms:modified>
</cp:coreProperties>
</file>